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Lst>
  <p:notesMasterIdLst>
    <p:notesMasterId r:id="rId21"/>
  </p:notesMasterIdLst>
  <p:handoutMasterIdLst>
    <p:handoutMasterId r:id="rId22"/>
  </p:handoutMasterIdLst>
  <p:sldIdLst>
    <p:sldId id="306" r:id="rId5"/>
    <p:sldId id="307" r:id="rId6"/>
    <p:sldId id="308" r:id="rId7"/>
    <p:sldId id="340" r:id="rId8"/>
    <p:sldId id="344" r:id="rId9"/>
    <p:sldId id="345" r:id="rId10"/>
    <p:sldId id="322" r:id="rId11"/>
    <p:sldId id="346" r:id="rId12"/>
    <p:sldId id="349" r:id="rId13"/>
    <p:sldId id="326" r:id="rId14"/>
    <p:sldId id="348" r:id="rId15"/>
    <p:sldId id="350" r:id="rId16"/>
    <p:sldId id="351" r:id="rId17"/>
    <p:sldId id="352" r:id="rId18"/>
    <p:sldId id="353" r:id="rId19"/>
    <p:sldId id="347" r:id="rId20"/>
  </p:sldIdLst>
  <p:sldSz cx="12192000" cy="6858000"/>
  <p:notesSz cx="6858000" cy="9144000"/>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2" userDrawn="1">
          <p15:clr>
            <a:srgbClr val="A4A3A4"/>
          </p15:clr>
        </p15:guide>
        <p15:guide id="2" pos="7056" userDrawn="1">
          <p15:clr>
            <a:srgbClr val="A4A3A4"/>
          </p15:clr>
        </p15:guide>
        <p15:guide id="3" orient="horz" pos="316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DEBC5C-1394-4934-96C7-08D4EAA7C918}" v="121" dt="2025-01-05T17:01:25.354"/>
  </p1510:revLst>
</p1510:revInfo>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4967" autoAdjust="0"/>
  </p:normalViewPr>
  <p:slideViewPr>
    <p:cSldViewPr snapToGrid="0">
      <p:cViewPr varScale="1">
        <p:scale>
          <a:sx n="64" d="100"/>
          <a:sy n="64" d="100"/>
        </p:scale>
        <p:origin x="748" y="48"/>
      </p:cViewPr>
      <p:guideLst>
        <p:guide orient="horz" pos="1392"/>
        <p:guide pos="7056"/>
        <p:guide orient="horz"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082"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nnicutt, Catherine" userId="72f959e1-322d-48f5-8084-f456043b470b" providerId="ADAL" clId="{E8DEBC5C-1394-4934-96C7-08D4EAA7C918}"/>
    <pc:docChg chg="custSel addSld delSld modSld sldOrd modMainMaster">
      <pc:chgData name="Kinnicutt, Catherine" userId="72f959e1-322d-48f5-8084-f456043b470b" providerId="ADAL" clId="{E8DEBC5C-1394-4934-96C7-08D4EAA7C918}" dt="2025-01-05T17:05:29.368" v="1920"/>
      <pc:docMkLst>
        <pc:docMk/>
      </pc:docMkLst>
      <pc:sldChg chg="addSp delSp modSp mod">
        <pc:chgData name="Kinnicutt, Catherine" userId="72f959e1-322d-48f5-8084-f456043b470b" providerId="ADAL" clId="{E8DEBC5C-1394-4934-96C7-08D4EAA7C918}" dt="2025-01-05T16:23:56.826" v="363" actId="20577"/>
        <pc:sldMkLst>
          <pc:docMk/>
          <pc:sldMk cId="114769864" sldId="306"/>
        </pc:sldMkLst>
        <pc:spChg chg="mod">
          <ac:chgData name="Kinnicutt, Catherine" userId="72f959e1-322d-48f5-8084-f456043b470b" providerId="ADAL" clId="{E8DEBC5C-1394-4934-96C7-08D4EAA7C918}" dt="2025-01-05T16:23:38.363" v="238" actId="948"/>
          <ac:spMkLst>
            <pc:docMk/>
            <pc:sldMk cId="114769864" sldId="306"/>
            <ac:spMk id="2" creationId="{C3A9968B-2619-4F71-AB00-4C493E120805}"/>
          </ac:spMkLst>
        </pc:spChg>
        <pc:spChg chg="mod">
          <ac:chgData name="Kinnicutt, Catherine" userId="72f959e1-322d-48f5-8084-f456043b470b" providerId="ADAL" clId="{E8DEBC5C-1394-4934-96C7-08D4EAA7C918}" dt="2025-01-05T16:23:56.826" v="363" actId="20577"/>
          <ac:spMkLst>
            <pc:docMk/>
            <pc:sldMk cId="114769864" sldId="306"/>
            <ac:spMk id="3" creationId="{A5F14073-9F68-4B7E-A576-26899D58C7A9}"/>
          </ac:spMkLst>
        </pc:spChg>
        <pc:spChg chg="add del mod modVis">
          <ac:chgData name="Kinnicutt, Catherine" userId="72f959e1-322d-48f5-8084-f456043b470b" providerId="ADAL" clId="{E8DEBC5C-1394-4934-96C7-08D4EAA7C918}" dt="2025-01-05T16:23:32.795" v="25"/>
          <ac:spMkLst>
            <pc:docMk/>
            <pc:sldMk cId="114769864" sldId="306"/>
            <ac:spMk id="5" creationId="{8A126D35-834C-7D9E-8013-7362B1A0B496}"/>
          </ac:spMkLst>
        </pc:spChg>
        <pc:spChg chg="add del mod modVis">
          <ac:chgData name="Kinnicutt, Catherine" userId="72f959e1-322d-48f5-8084-f456043b470b" providerId="ADAL" clId="{E8DEBC5C-1394-4934-96C7-08D4EAA7C918}" dt="2025-01-05T16:23:33.410" v="52"/>
          <ac:spMkLst>
            <pc:docMk/>
            <pc:sldMk cId="114769864" sldId="306"/>
            <ac:spMk id="6" creationId="{DDF75040-10A6-AB95-981B-E836E057891F}"/>
          </ac:spMkLst>
        </pc:spChg>
        <pc:spChg chg="add del mod modVis">
          <ac:chgData name="Kinnicutt, Catherine" userId="72f959e1-322d-48f5-8084-f456043b470b" providerId="ADAL" clId="{E8DEBC5C-1394-4934-96C7-08D4EAA7C918}" dt="2025-01-05T16:23:38.492" v="338"/>
          <ac:spMkLst>
            <pc:docMk/>
            <pc:sldMk cId="114769864" sldId="306"/>
            <ac:spMk id="8" creationId="{C87D25F9-ABCE-7BCC-49B3-F055B2CA1854}"/>
          </ac:spMkLst>
        </pc:spChg>
        <pc:graphicFrameChg chg="mod">
          <ac:chgData name="Kinnicutt, Catherine" userId="72f959e1-322d-48f5-8084-f456043b470b" providerId="ADAL" clId="{E8DEBC5C-1394-4934-96C7-08D4EAA7C918}" dt="2025-01-05T16:23:38.492" v="340"/>
          <ac:graphicFrameMkLst>
            <pc:docMk/>
            <pc:sldMk cId="114769864" sldId="306"/>
            <ac:graphicFrameMk id="4" creationId="{425FD0B0-47A2-FE66-8D44-3213B9FB71CD}"/>
          </ac:graphicFrameMkLst>
        </pc:graphicFrameChg>
        <pc:picChg chg="del">
          <ac:chgData name="Kinnicutt, Catherine" userId="72f959e1-322d-48f5-8084-f456043b470b" providerId="ADAL" clId="{E8DEBC5C-1394-4934-96C7-08D4EAA7C918}" dt="2025-01-05T16:23:27.830" v="0" actId="478"/>
          <ac:picMkLst>
            <pc:docMk/>
            <pc:sldMk cId="114769864" sldId="306"/>
            <ac:picMk id="7" creationId="{71F43611-E61E-2842-797F-6033E55242F5}"/>
          </ac:picMkLst>
        </pc:picChg>
      </pc:sldChg>
      <pc:sldChg chg="modSp mod">
        <pc:chgData name="Kinnicutt, Catherine" userId="72f959e1-322d-48f5-8084-f456043b470b" providerId="ADAL" clId="{E8DEBC5C-1394-4934-96C7-08D4EAA7C918}" dt="2025-01-05T16:29:37.132" v="879" actId="20577"/>
        <pc:sldMkLst>
          <pc:docMk/>
          <pc:sldMk cId="1613598062" sldId="307"/>
        </pc:sldMkLst>
        <pc:spChg chg="mod">
          <ac:chgData name="Kinnicutt, Catherine" userId="72f959e1-322d-48f5-8084-f456043b470b" providerId="ADAL" clId="{E8DEBC5C-1394-4934-96C7-08D4EAA7C918}" dt="2025-01-05T16:23:38.340" v="216" actId="948"/>
          <ac:spMkLst>
            <pc:docMk/>
            <pc:sldMk cId="1613598062" sldId="307"/>
            <ac:spMk id="3" creationId="{1DDBBC93-70DF-4E4E-98E3-08124185AB18}"/>
          </ac:spMkLst>
        </pc:spChg>
        <pc:spChg chg="mod">
          <ac:chgData name="Kinnicutt, Catherine" userId="72f959e1-322d-48f5-8084-f456043b470b" providerId="ADAL" clId="{E8DEBC5C-1394-4934-96C7-08D4EAA7C918}" dt="2025-01-05T16:23:37.312" v="55"/>
          <ac:spMkLst>
            <pc:docMk/>
            <pc:sldMk cId="1613598062" sldId="307"/>
            <ac:spMk id="8" creationId="{AEEDFC2F-FF0A-4EC9-A0BB-0AA2B1E6BA4A}"/>
          </ac:spMkLst>
        </pc:spChg>
        <pc:spChg chg="mod">
          <ac:chgData name="Kinnicutt, Catherine" userId="72f959e1-322d-48f5-8084-f456043b470b" providerId="ADAL" clId="{E8DEBC5C-1394-4934-96C7-08D4EAA7C918}" dt="2025-01-05T16:23:37.312" v="55"/>
          <ac:spMkLst>
            <pc:docMk/>
            <pc:sldMk cId="1613598062" sldId="307"/>
            <ac:spMk id="9" creationId="{6DCF8D89-56D9-4E2B-9838-07DFB6E9D2BB}"/>
          </ac:spMkLst>
        </pc:spChg>
        <pc:spChg chg="mod">
          <ac:chgData name="Kinnicutt, Catherine" userId="72f959e1-322d-48f5-8084-f456043b470b" providerId="ADAL" clId="{E8DEBC5C-1394-4934-96C7-08D4EAA7C918}" dt="2025-01-05T16:26:16.494" v="548" actId="27636"/>
          <ac:spMkLst>
            <pc:docMk/>
            <pc:sldMk cId="1613598062" sldId="307"/>
            <ac:spMk id="12" creationId="{E68F7F2D-50D6-1C05-7240-DD1D90F9022D}"/>
          </ac:spMkLst>
        </pc:spChg>
        <pc:spChg chg="mod">
          <ac:chgData name="Kinnicutt, Catherine" userId="72f959e1-322d-48f5-8084-f456043b470b" providerId="ADAL" clId="{E8DEBC5C-1394-4934-96C7-08D4EAA7C918}" dt="2025-01-05T16:29:37.132" v="879" actId="20577"/>
          <ac:spMkLst>
            <pc:docMk/>
            <pc:sldMk cId="1613598062" sldId="307"/>
            <ac:spMk id="18" creationId="{D764F444-4B6C-EC39-17DC-02EA134B8ACC}"/>
          </ac:spMkLst>
        </pc:spChg>
        <pc:graphicFrameChg chg="mod">
          <ac:chgData name="Kinnicutt, Catherine" userId="72f959e1-322d-48f5-8084-f456043b470b" providerId="ADAL" clId="{E8DEBC5C-1394-4934-96C7-08D4EAA7C918}" dt="2025-01-05T16:23:38.481" v="332"/>
          <ac:graphicFrameMkLst>
            <pc:docMk/>
            <pc:sldMk cId="1613598062" sldId="307"/>
            <ac:graphicFrameMk id="2" creationId="{C12B9C15-B8F9-ABB5-B819-77F40830B767}"/>
          </ac:graphicFrameMkLst>
        </pc:graphicFrameChg>
      </pc:sldChg>
      <pc:sldChg chg="addSp delSp modSp mod">
        <pc:chgData name="Kinnicutt, Catherine" userId="72f959e1-322d-48f5-8084-f456043b470b" providerId="ADAL" clId="{E8DEBC5C-1394-4934-96C7-08D4EAA7C918}" dt="2025-01-05T16:23:38.487" v="336"/>
        <pc:sldMkLst>
          <pc:docMk/>
          <pc:sldMk cId="365334912" sldId="308"/>
        </pc:sldMkLst>
        <pc:spChg chg="add del mod modVis">
          <ac:chgData name="Kinnicutt, Catherine" userId="72f959e1-322d-48f5-8084-f456043b470b" providerId="ADAL" clId="{E8DEBC5C-1394-4934-96C7-08D4EAA7C918}" dt="2025-01-05T16:23:38.485" v="334"/>
          <ac:spMkLst>
            <pc:docMk/>
            <pc:sldMk cId="365334912" sldId="308"/>
            <ac:spMk id="2" creationId="{91ACCD6E-225E-9174-46BF-5DA0183194B5}"/>
          </ac:spMkLst>
        </pc:spChg>
        <pc:spChg chg="mod">
          <ac:chgData name="Kinnicutt, Catherine" userId="72f959e1-322d-48f5-8084-f456043b470b" providerId="ADAL" clId="{E8DEBC5C-1394-4934-96C7-08D4EAA7C918}" dt="2025-01-05T16:23:38.340" v="217" actId="948"/>
          <ac:spMkLst>
            <pc:docMk/>
            <pc:sldMk cId="365334912" sldId="308"/>
            <ac:spMk id="3" creationId="{0115FF41-AFA4-4D25-AB42-AB034F4B4FEC}"/>
          </ac:spMkLst>
        </pc:spChg>
        <pc:spChg chg="mod">
          <ac:chgData name="Kinnicutt, Catherine" userId="72f959e1-322d-48f5-8084-f456043b470b" providerId="ADAL" clId="{E8DEBC5C-1394-4934-96C7-08D4EAA7C918}" dt="2025-01-05T16:23:37.312" v="55"/>
          <ac:spMkLst>
            <pc:docMk/>
            <pc:sldMk cId="365334912" sldId="308"/>
            <ac:spMk id="4" creationId="{B0881FA9-F3B0-4912-B0E1-352094195C30}"/>
          </ac:spMkLst>
        </pc:spChg>
        <pc:spChg chg="mod">
          <ac:chgData name="Kinnicutt, Catherine" userId="72f959e1-322d-48f5-8084-f456043b470b" providerId="ADAL" clId="{E8DEBC5C-1394-4934-96C7-08D4EAA7C918}" dt="2025-01-05T16:23:37.312" v="55"/>
          <ac:spMkLst>
            <pc:docMk/>
            <pc:sldMk cId="365334912" sldId="308"/>
            <ac:spMk id="10" creationId="{A8C7C3A0-5E78-49C8-B8D4-F3DF62B2BC93}"/>
          </ac:spMkLst>
        </pc:spChg>
        <pc:spChg chg="mod">
          <ac:chgData name="Kinnicutt, Catherine" userId="72f959e1-322d-48f5-8084-f456043b470b" providerId="ADAL" clId="{E8DEBC5C-1394-4934-96C7-08D4EAA7C918}" dt="2025-01-05T16:23:37.312" v="55"/>
          <ac:spMkLst>
            <pc:docMk/>
            <pc:sldMk cId="365334912" sldId="308"/>
            <ac:spMk id="11" creationId="{56AE2454-CE9A-4A6B-AB5A-349E0D967654}"/>
          </ac:spMkLst>
        </pc:spChg>
        <pc:graphicFrameChg chg="mod">
          <ac:chgData name="Kinnicutt, Catherine" userId="72f959e1-322d-48f5-8084-f456043b470b" providerId="ADAL" clId="{E8DEBC5C-1394-4934-96C7-08D4EAA7C918}" dt="2025-01-05T16:23:38.487" v="336"/>
          <ac:graphicFrameMkLst>
            <pc:docMk/>
            <pc:sldMk cId="365334912" sldId="308"/>
            <ac:graphicFrameMk id="5" creationId="{CBB56A8A-4885-CAF8-89F7-550501EA19DE}"/>
          </ac:graphicFrameMkLst>
        </pc:graphicFrameChg>
      </pc:sldChg>
      <pc:sldChg chg="modSp mod">
        <pc:chgData name="Kinnicutt, Catherine" userId="72f959e1-322d-48f5-8084-f456043b470b" providerId="ADAL" clId="{E8DEBC5C-1394-4934-96C7-08D4EAA7C918}" dt="2025-01-05T16:23:38.439" v="306"/>
        <pc:sldMkLst>
          <pc:docMk/>
          <pc:sldMk cId="3865487361" sldId="322"/>
        </pc:sldMkLst>
        <pc:spChg chg="mod">
          <ac:chgData name="Kinnicutt, Catherine" userId="72f959e1-322d-48f5-8084-f456043b470b" providerId="ADAL" clId="{E8DEBC5C-1394-4934-96C7-08D4EAA7C918}" dt="2025-01-05T16:23:38.183" v="82" actId="948"/>
          <ac:spMkLst>
            <pc:docMk/>
            <pc:sldMk cId="3865487361" sldId="322"/>
            <ac:spMk id="2" creationId="{C5F2FB0B-15EC-453B-BC9B-69AD35DDCEA3}"/>
          </ac:spMkLst>
        </pc:spChg>
        <pc:spChg chg="mod">
          <ac:chgData name="Kinnicutt, Catherine" userId="72f959e1-322d-48f5-8084-f456043b470b" providerId="ADAL" clId="{E8DEBC5C-1394-4934-96C7-08D4EAA7C918}" dt="2025-01-05T16:23:37.312" v="55"/>
          <ac:spMkLst>
            <pc:docMk/>
            <pc:sldMk cId="3865487361" sldId="322"/>
            <ac:spMk id="3" creationId="{05408798-0DB3-46BF-880E-7BB904D700F6}"/>
          </ac:spMkLst>
        </pc:spChg>
        <pc:graphicFrameChg chg="mod">
          <ac:chgData name="Kinnicutt, Catherine" userId="72f959e1-322d-48f5-8084-f456043b470b" providerId="ADAL" clId="{E8DEBC5C-1394-4934-96C7-08D4EAA7C918}" dt="2025-01-05T16:23:38.439" v="306"/>
          <ac:graphicFrameMkLst>
            <pc:docMk/>
            <pc:sldMk cId="3865487361" sldId="322"/>
            <ac:graphicFrameMk id="5" creationId="{07D6DD7E-38BC-D57C-3F20-2282AAC8054B}"/>
          </ac:graphicFrameMkLst>
        </pc:graphicFrameChg>
      </pc:sldChg>
      <pc:sldChg chg="addSp delSp modSp del mod">
        <pc:chgData name="Kinnicutt, Catherine" userId="72f959e1-322d-48f5-8084-f456043b470b" providerId="ADAL" clId="{E8DEBC5C-1394-4934-96C7-08D4EAA7C918}" dt="2025-01-05T16:47:45.176" v="1064" actId="2696"/>
        <pc:sldMkLst>
          <pc:docMk/>
          <pc:sldMk cId="2434383773" sldId="323"/>
        </pc:sldMkLst>
        <pc:spChg chg="add del mod modVis">
          <ac:chgData name="Kinnicutt, Catherine" userId="72f959e1-322d-48f5-8084-f456043b470b" providerId="ADAL" clId="{E8DEBC5C-1394-4934-96C7-08D4EAA7C918}" dt="2025-01-05T16:23:38.501" v="346"/>
          <ac:spMkLst>
            <pc:docMk/>
            <pc:sldMk cId="2434383773" sldId="323"/>
            <ac:spMk id="2" creationId="{5630E317-D2BF-B72B-2B88-391D31B25632}"/>
          </ac:spMkLst>
        </pc:spChg>
        <pc:spChg chg="mod">
          <ac:chgData name="Kinnicutt, Catherine" userId="72f959e1-322d-48f5-8084-f456043b470b" providerId="ADAL" clId="{E8DEBC5C-1394-4934-96C7-08D4EAA7C918}" dt="2025-01-05T16:23:38.405" v="280" actId="948"/>
          <ac:spMkLst>
            <pc:docMk/>
            <pc:sldMk cId="2434383773" sldId="323"/>
            <ac:spMk id="6" creationId="{C0663995-F5CA-94FA-484E-4A5DAF1BFDA2}"/>
          </ac:spMkLst>
        </pc:spChg>
        <pc:spChg chg="mod">
          <ac:chgData name="Kinnicutt, Catherine" userId="72f959e1-322d-48f5-8084-f456043b470b" providerId="ADAL" clId="{E8DEBC5C-1394-4934-96C7-08D4EAA7C918}" dt="2025-01-05T16:23:37.759" v="58" actId="27636"/>
          <ac:spMkLst>
            <pc:docMk/>
            <pc:sldMk cId="2434383773" sldId="323"/>
            <ac:spMk id="8" creationId="{7EA0444C-9590-267B-DF6C-D4E9DE222638}"/>
          </ac:spMkLst>
        </pc:spChg>
        <pc:graphicFrameChg chg="mod">
          <ac:chgData name="Kinnicutt, Catherine" userId="72f959e1-322d-48f5-8084-f456043b470b" providerId="ADAL" clId="{E8DEBC5C-1394-4934-96C7-08D4EAA7C918}" dt="2025-01-05T16:23:38.501" v="348"/>
          <ac:graphicFrameMkLst>
            <pc:docMk/>
            <pc:sldMk cId="2434383773" sldId="323"/>
            <ac:graphicFrameMk id="4" creationId="{C714B658-D2BC-EAE8-3CDA-9B39EE05ED74}"/>
          </ac:graphicFrameMkLst>
        </pc:graphicFrameChg>
      </pc:sldChg>
      <pc:sldChg chg="addSp delSp modSp del mod">
        <pc:chgData name="Kinnicutt, Catherine" userId="72f959e1-322d-48f5-8084-f456043b470b" providerId="ADAL" clId="{E8DEBC5C-1394-4934-96C7-08D4EAA7C918}" dt="2025-01-05T16:47:53.184" v="1066" actId="2696"/>
        <pc:sldMkLst>
          <pc:docMk/>
          <pc:sldMk cId="2254611846" sldId="325"/>
        </pc:sldMkLst>
        <pc:spChg chg="add del mod modVis">
          <ac:chgData name="Kinnicutt, Catherine" userId="72f959e1-322d-48f5-8084-f456043b470b" providerId="ADAL" clId="{E8DEBC5C-1394-4934-96C7-08D4EAA7C918}" dt="2025-01-05T16:23:38.473" v="328"/>
          <ac:spMkLst>
            <pc:docMk/>
            <pc:sldMk cId="2254611846" sldId="325"/>
            <ac:spMk id="2" creationId="{AB18E0AA-07FF-7B30-06DC-49B57C74795D}"/>
          </ac:spMkLst>
        </pc:spChg>
        <pc:spChg chg="mod">
          <ac:chgData name="Kinnicutt, Catherine" userId="72f959e1-322d-48f5-8084-f456043b470b" providerId="ADAL" clId="{E8DEBC5C-1394-4934-96C7-08D4EAA7C918}" dt="2025-01-05T16:23:38.308" v="194" actId="948"/>
          <ac:spMkLst>
            <pc:docMk/>
            <pc:sldMk cId="2254611846" sldId="325"/>
            <ac:spMk id="5" creationId="{531F7863-9667-FC0C-CC70-F41C80569B64}"/>
          </ac:spMkLst>
        </pc:spChg>
        <pc:graphicFrameChg chg="mod">
          <ac:chgData name="Kinnicutt, Catherine" userId="72f959e1-322d-48f5-8084-f456043b470b" providerId="ADAL" clId="{E8DEBC5C-1394-4934-96C7-08D4EAA7C918}" dt="2025-01-05T16:23:38.475" v="330"/>
          <ac:graphicFrameMkLst>
            <pc:docMk/>
            <pc:sldMk cId="2254611846" sldId="325"/>
            <ac:graphicFrameMk id="7" creationId="{36FEF3EB-5CF8-715B-D987-7EC05F99EF85}"/>
          </ac:graphicFrameMkLst>
        </pc:graphicFrameChg>
      </pc:sldChg>
      <pc:sldChg chg="addSp delSp modSp mod">
        <pc:chgData name="Kinnicutt, Catherine" userId="72f959e1-322d-48f5-8084-f456043b470b" providerId="ADAL" clId="{E8DEBC5C-1394-4934-96C7-08D4EAA7C918}" dt="2025-01-05T16:51:37.738" v="1319" actId="6549"/>
        <pc:sldMkLst>
          <pc:docMk/>
          <pc:sldMk cId="2135227838" sldId="326"/>
        </pc:sldMkLst>
        <pc:spChg chg="add del mod modVis">
          <ac:chgData name="Kinnicutt, Catherine" userId="72f959e1-322d-48f5-8084-f456043b470b" providerId="ADAL" clId="{E8DEBC5C-1394-4934-96C7-08D4EAA7C918}" dt="2025-01-05T16:23:38.448" v="312"/>
          <ac:spMkLst>
            <pc:docMk/>
            <pc:sldMk cId="2135227838" sldId="326"/>
            <ac:spMk id="2" creationId="{9856DC37-C330-E20B-8E1F-F8AF9346E854}"/>
          </ac:spMkLst>
        </pc:spChg>
        <pc:spChg chg="del mod">
          <ac:chgData name="Kinnicutt, Catherine" userId="72f959e1-322d-48f5-8084-f456043b470b" providerId="ADAL" clId="{E8DEBC5C-1394-4934-96C7-08D4EAA7C918}" dt="2025-01-05T16:51:23.405" v="1310" actId="478"/>
          <ac:spMkLst>
            <pc:docMk/>
            <pc:sldMk cId="2135227838" sldId="326"/>
            <ac:spMk id="3" creationId="{0115FF41-AFA4-4D25-AB42-AB034F4B4FEC}"/>
          </ac:spMkLst>
        </pc:spChg>
        <pc:spChg chg="mod">
          <ac:chgData name="Kinnicutt, Catherine" userId="72f959e1-322d-48f5-8084-f456043b470b" providerId="ADAL" clId="{E8DEBC5C-1394-4934-96C7-08D4EAA7C918}" dt="2025-01-05T16:51:37.738" v="1319" actId="6549"/>
          <ac:spMkLst>
            <pc:docMk/>
            <pc:sldMk cId="2135227838" sldId="326"/>
            <ac:spMk id="4" creationId="{B0881FA9-F3B0-4912-B0E1-352094195C30}"/>
          </ac:spMkLst>
        </pc:spChg>
        <pc:spChg chg="add del mod modVis">
          <ac:chgData name="Kinnicutt, Catherine" userId="72f959e1-322d-48f5-8084-f456043b470b" providerId="ADAL" clId="{E8DEBC5C-1394-4934-96C7-08D4EAA7C918}" dt="2025-01-05T16:50:25.094" v="1219"/>
          <ac:spMkLst>
            <pc:docMk/>
            <pc:sldMk cId="2135227838" sldId="326"/>
            <ac:spMk id="6" creationId="{99ED052A-7BC0-7ADD-CB95-AFE68E5B9AE4}"/>
          </ac:spMkLst>
        </pc:spChg>
        <pc:spChg chg="add del mod modVis">
          <ac:chgData name="Kinnicutt, Catherine" userId="72f959e1-322d-48f5-8084-f456043b470b" providerId="ADAL" clId="{E8DEBC5C-1394-4934-96C7-08D4EAA7C918}" dt="2025-01-05T16:50:25.381" v="1245"/>
          <ac:spMkLst>
            <pc:docMk/>
            <pc:sldMk cId="2135227838" sldId="326"/>
            <ac:spMk id="7" creationId="{D9E1BC06-3C74-EE10-73F6-94A0909088EB}"/>
          </ac:spMkLst>
        </pc:spChg>
        <pc:spChg chg="add del mod modVis">
          <ac:chgData name="Kinnicutt, Catherine" userId="72f959e1-322d-48f5-8084-f456043b470b" providerId="ADAL" clId="{E8DEBC5C-1394-4934-96C7-08D4EAA7C918}" dt="2025-01-05T16:50:26.357" v="1274"/>
          <ac:spMkLst>
            <pc:docMk/>
            <pc:sldMk cId="2135227838" sldId="326"/>
            <ac:spMk id="8" creationId="{E8920A5E-6492-0799-3955-491D731DE368}"/>
          </ac:spMkLst>
        </pc:spChg>
        <pc:spChg chg="add del mod modVis">
          <ac:chgData name="Kinnicutt, Catherine" userId="72f959e1-322d-48f5-8084-f456043b470b" providerId="ADAL" clId="{E8DEBC5C-1394-4934-96C7-08D4EAA7C918}" dt="2025-01-05T16:50:28.963" v="1304"/>
          <ac:spMkLst>
            <pc:docMk/>
            <pc:sldMk cId="2135227838" sldId="326"/>
            <ac:spMk id="9" creationId="{A9EC14B9-60F8-44C8-2025-732A5CC4273B}"/>
          </ac:spMkLst>
        </pc:spChg>
        <pc:spChg chg="mod">
          <ac:chgData name="Kinnicutt, Catherine" userId="72f959e1-322d-48f5-8084-f456043b470b" providerId="ADAL" clId="{E8DEBC5C-1394-4934-96C7-08D4EAA7C918}" dt="2025-01-05T16:23:37.312" v="55"/>
          <ac:spMkLst>
            <pc:docMk/>
            <pc:sldMk cId="2135227838" sldId="326"/>
            <ac:spMk id="10" creationId="{A8C7C3A0-5E78-49C8-B8D4-F3DF62B2BC93}"/>
          </ac:spMkLst>
        </pc:spChg>
        <pc:spChg chg="mod">
          <ac:chgData name="Kinnicutt, Catherine" userId="72f959e1-322d-48f5-8084-f456043b470b" providerId="ADAL" clId="{E8DEBC5C-1394-4934-96C7-08D4EAA7C918}" dt="2025-01-05T16:23:37.312" v="55"/>
          <ac:spMkLst>
            <pc:docMk/>
            <pc:sldMk cId="2135227838" sldId="326"/>
            <ac:spMk id="11" creationId="{56AE2454-CE9A-4A6B-AB5A-349E0D967654}"/>
          </ac:spMkLst>
        </pc:spChg>
        <pc:spChg chg="add del mod">
          <ac:chgData name="Kinnicutt, Catherine" userId="72f959e1-322d-48f5-8084-f456043b470b" providerId="ADAL" clId="{E8DEBC5C-1394-4934-96C7-08D4EAA7C918}" dt="2025-01-05T16:51:25.948" v="1313" actId="478"/>
          <ac:spMkLst>
            <pc:docMk/>
            <pc:sldMk cId="2135227838" sldId="326"/>
            <ac:spMk id="13" creationId="{60AD1562-8D2D-0094-8A51-2500902A6D78}"/>
          </ac:spMkLst>
        </pc:spChg>
        <pc:graphicFrameChg chg="mod">
          <ac:chgData name="Kinnicutt, Catherine" userId="72f959e1-322d-48f5-8084-f456043b470b" providerId="ADAL" clId="{E8DEBC5C-1394-4934-96C7-08D4EAA7C918}" dt="2025-01-05T16:51:26.254" v="1315"/>
          <ac:graphicFrameMkLst>
            <pc:docMk/>
            <pc:sldMk cId="2135227838" sldId="326"/>
            <ac:graphicFrameMk id="5" creationId="{CBB56A8A-4885-CAF8-89F7-550501EA19DE}"/>
          </ac:graphicFrameMkLst>
        </pc:graphicFrameChg>
      </pc:sldChg>
      <pc:sldChg chg="del">
        <pc:chgData name="Kinnicutt, Catherine" userId="72f959e1-322d-48f5-8084-f456043b470b" providerId="ADAL" clId="{E8DEBC5C-1394-4934-96C7-08D4EAA7C918}" dt="2025-01-05T16:47:59.493" v="1068" actId="2696"/>
        <pc:sldMkLst>
          <pc:docMk/>
          <pc:sldMk cId="4247276804" sldId="332"/>
        </pc:sldMkLst>
      </pc:sldChg>
      <pc:sldChg chg="addSp delSp modSp del mod">
        <pc:chgData name="Kinnicutt, Catherine" userId="72f959e1-322d-48f5-8084-f456043b470b" providerId="ADAL" clId="{E8DEBC5C-1394-4934-96C7-08D4EAA7C918}" dt="2025-01-05T16:49:48.283" v="1144" actId="2696"/>
        <pc:sldMkLst>
          <pc:docMk/>
          <pc:sldMk cId="2286252716" sldId="338"/>
        </pc:sldMkLst>
        <pc:spChg chg="mod">
          <ac:chgData name="Kinnicutt, Catherine" userId="72f959e1-322d-48f5-8084-f456043b470b" providerId="ADAL" clId="{E8DEBC5C-1394-4934-96C7-08D4EAA7C918}" dt="2025-01-05T16:23:38.256" v="146" actId="948"/>
          <ac:spMkLst>
            <pc:docMk/>
            <pc:sldMk cId="2286252716" sldId="338"/>
            <ac:spMk id="2" creationId="{C5F2FB0B-15EC-453B-BC9B-69AD35DDCEA3}"/>
          </ac:spMkLst>
        </pc:spChg>
        <pc:spChg chg="add del mod modVis">
          <ac:chgData name="Kinnicutt, Catherine" userId="72f959e1-322d-48f5-8084-f456043b470b" providerId="ADAL" clId="{E8DEBC5C-1394-4934-96C7-08D4EAA7C918}" dt="2025-01-05T16:23:38.461" v="320"/>
          <ac:spMkLst>
            <pc:docMk/>
            <pc:sldMk cId="2286252716" sldId="338"/>
            <ac:spMk id="3" creationId="{30BCBE8C-C76C-C8EB-1613-97D8FDEC0706}"/>
          </ac:spMkLst>
        </pc:spChg>
        <pc:graphicFrameChg chg="mod">
          <ac:chgData name="Kinnicutt, Catherine" userId="72f959e1-322d-48f5-8084-f456043b470b" providerId="ADAL" clId="{E8DEBC5C-1394-4934-96C7-08D4EAA7C918}" dt="2025-01-05T16:23:38.463" v="322"/>
          <ac:graphicFrameMkLst>
            <pc:docMk/>
            <pc:sldMk cId="2286252716" sldId="338"/>
            <ac:graphicFrameMk id="5" creationId="{07D6DD7E-38BC-D57C-3F20-2282AAC8054B}"/>
          </ac:graphicFrameMkLst>
        </pc:graphicFrameChg>
      </pc:sldChg>
      <pc:sldChg chg="addSp delSp modSp del mod">
        <pc:chgData name="Kinnicutt, Catherine" userId="72f959e1-322d-48f5-8084-f456043b470b" providerId="ADAL" clId="{E8DEBC5C-1394-4934-96C7-08D4EAA7C918}" dt="2025-01-05T16:47:49.668" v="1065" actId="2696"/>
        <pc:sldMkLst>
          <pc:docMk/>
          <pc:sldMk cId="948332952" sldId="339"/>
        </pc:sldMkLst>
        <pc:spChg chg="mod">
          <ac:chgData name="Kinnicutt, Catherine" userId="72f959e1-322d-48f5-8084-f456043b470b" providerId="ADAL" clId="{E8DEBC5C-1394-4934-96C7-08D4EAA7C918}" dt="2025-01-05T16:23:38.272" v="167" actId="948"/>
          <ac:spMkLst>
            <pc:docMk/>
            <pc:sldMk cId="948332952" sldId="339"/>
            <ac:spMk id="2" creationId="{D51A1DB4-3F2F-239C-8160-93EF81CA7450}"/>
          </ac:spMkLst>
        </pc:spChg>
        <pc:spChg chg="add del mod modVis">
          <ac:chgData name="Kinnicutt, Catherine" userId="72f959e1-322d-48f5-8084-f456043b470b" providerId="ADAL" clId="{E8DEBC5C-1394-4934-96C7-08D4EAA7C918}" dt="2025-01-05T16:23:38.467" v="324"/>
          <ac:spMkLst>
            <pc:docMk/>
            <pc:sldMk cId="948332952" sldId="339"/>
            <ac:spMk id="3" creationId="{425C7E85-95BE-16F3-4A63-8B64D76CCB4F}"/>
          </ac:spMkLst>
        </pc:spChg>
        <pc:spChg chg="mod">
          <ac:chgData name="Kinnicutt, Catherine" userId="72f959e1-322d-48f5-8084-f456043b470b" providerId="ADAL" clId="{E8DEBC5C-1394-4934-96C7-08D4EAA7C918}" dt="2025-01-05T16:23:37.312" v="55"/>
          <ac:spMkLst>
            <pc:docMk/>
            <pc:sldMk cId="948332952" sldId="339"/>
            <ac:spMk id="6" creationId="{ABD8E83E-B1A6-D526-F2DB-495E8EEA4421}"/>
          </ac:spMkLst>
        </pc:spChg>
        <pc:graphicFrameChg chg="mod">
          <ac:chgData name="Kinnicutt, Catherine" userId="72f959e1-322d-48f5-8084-f456043b470b" providerId="ADAL" clId="{E8DEBC5C-1394-4934-96C7-08D4EAA7C918}" dt="2025-01-05T16:23:38.468" v="326"/>
          <ac:graphicFrameMkLst>
            <pc:docMk/>
            <pc:sldMk cId="948332952" sldId="339"/>
            <ac:graphicFrameMk id="7" creationId="{9419B839-80D2-26B6-F212-5F47DA11BC5D}"/>
          </ac:graphicFrameMkLst>
        </pc:graphicFrameChg>
      </pc:sldChg>
      <pc:sldChg chg="addSp delSp modSp mod">
        <pc:chgData name="Kinnicutt, Catherine" userId="72f959e1-322d-48f5-8084-f456043b470b" providerId="ADAL" clId="{E8DEBC5C-1394-4934-96C7-08D4EAA7C918}" dt="2025-01-05T16:48:11.369" v="1069" actId="478"/>
        <pc:sldMkLst>
          <pc:docMk/>
          <pc:sldMk cId="353914339" sldId="340"/>
        </pc:sldMkLst>
        <pc:spChg chg="add del mod modVis">
          <ac:chgData name="Kinnicutt, Catherine" userId="72f959e1-322d-48f5-8084-f456043b470b" providerId="ADAL" clId="{E8DEBC5C-1394-4934-96C7-08D4EAA7C918}" dt="2025-01-05T16:23:38.497" v="342"/>
          <ac:spMkLst>
            <pc:docMk/>
            <pc:sldMk cId="353914339" sldId="340"/>
            <ac:spMk id="2" creationId="{D8DA30E0-1C22-7686-0333-21EB2760E131}"/>
          </ac:spMkLst>
        </pc:spChg>
        <pc:spChg chg="mod">
          <ac:chgData name="Kinnicutt, Catherine" userId="72f959e1-322d-48f5-8084-f456043b470b" providerId="ADAL" clId="{E8DEBC5C-1394-4934-96C7-08D4EAA7C918}" dt="2025-01-05T16:23:37.312" v="55"/>
          <ac:spMkLst>
            <pc:docMk/>
            <pc:sldMk cId="353914339" sldId="340"/>
            <ac:spMk id="3" creationId="{7E9987A4-6BE1-9EC2-640B-8E91BE53BC6F}"/>
          </ac:spMkLst>
        </pc:spChg>
        <pc:spChg chg="add del mod modVis">
          <ac:chgData name="Kinnicutt, Catherine" userId="72f959e1-322d-48f5-8084-f456043b470b" providerId="ADAL" clId="{E8DEBC5C-1394-4934-96C7-08D4EAA7C918}" dt="2025-01-05T16:29:59.276" v="911"/>
          <ac:spMkLst>
            <pc:docMk/>
            <pc:sldMk cId="353914339" sldId="340"/>
            <ac:spMk id="4" creationId="{AC7A6E03-2977-258C-7CD6-C3B1F9606458}"/>
          </ac:spMkLst>
        </pc:spChg>
        <pc:spChg chg="add del mod modVis">
          <ac:chgData name="Kinnicutt, Catherine" userId="72f959e1-322d-48f5-8084-f456043b470b" providerId="ADAL" clId="{E8DEBC5C-1394-4934-96C7-08D4EAA7C918}" dt="2025-01-05T16:29:59.865" v="937"/>
          <ac:spMkLst>
            <pc:docMk/>
            <pc:sldMk cId="353914339" sldId="340"/>
            <ac:spMk id="5" creationId="{0A7C0B1E-159B-DCE1-7967-280590BCA811}"/>
          </ac:spMkLst>
        </pc:spChg>
        <pc:spChg chg="mod">
          <ac:chgData name="Kinnicutt, Catherine" userId="72f959e1-322d-48f5-8084-f456043b470b" providerId="ADAL" clId="{E8DEBC5C-1394-4934-96C7-08D4EAA7C918}" dt="2025-01-05T16:23:37.312" v="55"/>
          <ac:spMkLst>
            <pc:docMk/>
            <pc:sldMk cId="353914339" sldId="340"/>
            <ac:spMk id="6" creationId="{56B01A7A-8F02-AA5E-DBA5-5B13B8C7C027}"/>
          </ac:spMkLst>
        </pc:spChg>
        <pc:spChg chg="mod">
          <ac:chgData name="Kinnicutt, Catherine" userId="72f959e1-322d-48f5-8084-f456043b470b" providerId="ADAL" clId="{E8DEBC5C-1394-4934-96C7-08D4EAA7C918}" dt="2025-01-05T16:47:32.766" v="1038" actId="948"/>
          <ac:spMkLst>
            <pc:docMk/>
            <pc:sldMk cId="353914339" sldId="340"/>
            <ac:spMk id="7" creationId="{B1BCB0BF-175A-0BEF-8129-ED5E0BAA63E1}"/>
          </ac:spMkLst>
        </pc:spChg>
        <pc:spChg chg="del mod">
          <ac:chgData name="Kinnicutt, Catherine" userId="72f959e1-322d-48f5-8084-f456043b470b" providerId="ADAL" clId="{E8DEBC5C-1394-4934-96C7-08D4EAA7C918}" dt="2025-01-05T16:48:11.369" v="1069" actId="478"/>
          <ac:spMkLst>
            <pc:docMk/>
            <pc:sldMk cId="353914339" sldId="340"/>
            <ac:spMk id="8" creationId="{4592FB45-7B2D-1BDB-ECD7-7B163F3AD027}"/>
          </ac:spMkLst>
        </pc:spChg>
        <pc:spChg chg="add del mod modVis">
          <ac:chgData name="Kinnicutt, Catherine" userId="72f959e1-322d-48f5-8084-f456043b470b" providerId="ADAL" clId="{E8DEBC5C-1394-4934-96C7-08D4EAA7C918}" dt="2025-01-05T16:30:00.390" v="963"/>
          <ac:spMkLst>
            <pc:docMk/>
            <pc:sldMk cId="353914339" sldId="340"/>
            <ac:spMk id="10" creationId="{ADFC8384-BB94-E06E-B72A-9922ED062B3D}"/>
          </ac:spMkLst>
        </pc:spChg>
        <pc:spChg chg="add del mod modVis">
          <ac:chgData name="Kinnicutt, Catherine" userId="72f959e1-322d-48f5-8084-f456043b470b" providerId="ADAL" clId="{E8DEBC5C-1394-4934-96C7-08D4EAA7C918}" dt="2025-01-05T16:30:03.026" v="997"/>
          <ac:spMkLst>
            <pc:docMk/>
            <pc:sldMk cId="353914339" sldId="340"/>
            <ac:spMk id="11" creationId="{29E86288-D3D5-E38B-50B0-FF68597406BB}"/>
          </ac:spMkLst>
        </pc:spChg>
        <pc:spChg chg="add del mod modVis">
          <ac:chgData name="Kinnicutt, Catherine" userId="72f959e1-322d-48f5-8084-f456043b470b" providerId="ADAL" clId="{E8DEBC5C-1394-4934-96C7-08D4EAA7C918}" dt="2025-01-05T16:30:03.595" v="1023"/>
          <ac:spMkLst>
            <pc:docMk/>
            <pc:sldMk cId="353914339" sldId="340"/>
            <ac:spMk id="13" creationId="{2E9CA9E4-EFB5-741C-DE29-F46BB7BADC26}"/>
          </ac:spMkLst>
        </pc:spChg>
        <pc:spChg chg="add del mod modVis">
          <ac:chgData name="Kinnicutt, Catherine" userId="72f959e1-322d-48f5-8084-f456043b470b" providerId="ADAL" clId="{E8DEBC5C-1394-4934-96C7-08D4EAA7C918}" dt="2025-01-05T16:47:32.794" v="1060"/>
          <ac:spMkLst>
            <pc:docMk/>
            <pc:sldMk cId="353914339" sldId="340"/>
            <ac:spMk id="14" creationId="{91876CDE-3AC8-FE2D-C9B9-2A5F719567B9}"/>
          </ac:spMkLst>
        </pc:spChg>
        <pc:graphicFrameChg chg="mod">
          <ac:chgData name="Kinnicutt, Catherine" userId="72f959e1-322d-48f5-8084-f456043b470b" providerId="ADAL" clId="{E8DEBC5C-1394-4934-96C7-08D4EAA7C918}" dt="2025-01-05T16:47:32.794" v="1062"/>
          <ac:graphicFrameMkLst>
            <pc:docMk/>
            <pc:sldMk cId="353914339" sldId="340"/>
            <ac:graphicFrameMk id="9" creationId="{AC3349AE-284C-A2DA-4CEF-42C7FB5579D3}"/>
          </ac:graphicFrameMkLst>
        </pc:graphicFrameChg>
      </pc:sldChg>
      <pc:sldChg chg="addSp delSp modSp del mod">
        <pc:chgData name="Kinnicutt, Catherine" userId="72f959e1-322d-48f5-8084-f456043b470b" providerId="ADAL" clId="{E8DEBC5C-1394-4934-96C7-08D4EAA7C918}" dt="2025-01-05T16:47:57.270" v="1067" actId="2696"/>
        <pc:sldMkLst>
          <pc:docMk/>
          <pc:sldMk cId="1603650028" sldId="341"/>
        </pc:sldMkLst>
        <pc:spChg chg="add del mod modVis">
          <ac:chgData name="Kinnicutt, Catherine" userId="72f959e1-322d-48f5-8084-f456043b470b" providerId="ADAL" clId="{E8DEBC5C-1394-4934-96C7-08D4EAA7C918}" dt="2025-01-05T16:23:38.431" v="302"/>
          <ac:spMkLst>
            <pc:docMk/>
            <pc:sldMk cId="1603650028" sldId="341"/>
            <ac:spMk id="3" creationId="{4CD31851-C896-3942-E603-C237B7847826}"/>
          </ac:spMkLst>
        </pc:spChg>
        <pc:spChg chg="mod">
          <ac:chgData name="Kinnicutt, Catherine" userId="72f959e1-322d-48f5-8084-f456043b470b" providerId="ADAL" clId="{E8DEBC5C-1394-4934-96C7-08D4EAA7C918}" dt="2025-01-05T16:23:38.171" v="61" actId="948"/>
          <ac:spMkLst>
            <pc:docMk/>
            <pc:sldMk cId="1603650028" sldId="341"/>
            <ac:spMk id="5" creationId="{531F7863-9667-FC0C-CC70-F41C80569B64}"/>
          </ac:spMkLst>
        </pc:spChg>
        <pc:graphicFrameChg chg="mod">
          <ac:chgData name="Kinnicutt, Catherine" userId="72f959e1-322d-48f5-8084-f456043b470b" providerId="ADAL" clId="{E8DEBC5C-1394-4934-96C7-08D4EAA7C918}" dt="2025-01-05T16:23:38.431" v="304"/>
          <ac:graphicFrameMkLst>
            <pc:docMk/>
            <pc:sldMk cId="1603650028" sldId="341"/>
            <ac:graphicFrameMk id="7" creationId="{36FEF3EB-5CF8-715B-D987-7EC05F99EF85}"/>
          </ac:graphicFrameMkLst>
        </pc:graphicFrameChg>
      </pc:sldChg>
      <pc:sldChg chg="addSp delSp modSp del mod">
        <pc:chgData name="Kinnicutt, Catherine" userId="72f959e1-322d-48f5-8084-f456043b470b" providerId="ADAL" clId="{E8DEBC5C-1394-4934-96C7-08D4EAA7C918}" dt="2025-01-05T16:49:43.688" v="1143" actId="2696"/>
        <pc:sldMkLst>
          <pc:docMk/>
          <pc:sldMk cId="962992363" sldId="342"/>
        </pc:sldMkLst>
        <pc:spChg chg="mod">
          <ac:chgData name="Kinnicutt, Catherine" userId="72f959e1-322d-48f5-8084-f456043b470b" providerId="ADAL" clId="{E8DEBC5C-1394-4934-96C7-08D4EAA7C918}" dt="2025-01-05T16:23:38.228" v="125" actId="948"/>
          <ac:spMkLst>
            <pc:docMk/>
            <pc:sldMk cId="962992363" sldId="342"/>
            <ac:spMk id="2" creationId="{C5F2FB0B-15EC-453B-BC9B-69AD35DDCEA3}"/>
          </ac:spMkLst>
        </pc:spChg>
        <pc:spChg chg="add del mod modVis">
          <ac:chgData name="Kinnicutt, Catherine" userId="72f959e1-322d-48f5-8084-f456043b470b" providerId="ADAL" clId="{E8DEBC5C-1394-4934-96C7-08D4EAA7C918}" dt="2025-01-05T16:23:38.455" v="316"/>
          <ac:spMkLst>
            <pc:docMk/>
            <pc:sldMk cId="962992363" sldId="342"/>
            <ac:spMk id="3" creationId="{3CDA5225-8AE4-8C39-0C6C-4A58B110972C}"/>
          </ac:spMkLst>
        </pc:spChg>
        <pc:graphicFrameChg chg="mod">
          <ac:chgData name="Kinnicutt, Catherine" userId="72f959e1-322d-48f5-8084-f456043b470b" providerId="ADAL" clId="{E8DEBC5C-1394-4934-96C7-08D4EAA7C918}" dt="2025-01-05T16:23:38.456" v="318"/>
          <ac:graphicFrameMkLst>
            <pc:docMk/>
            <pc:sldMk cId="962992363" sldId="342"/>
            <ac:graphicFrameMk id="5" creationId="{07D6DD7E-38BC-D57C-3F20-2282AAC8054B}"/>
          </ac:graphicFrameMkLst>
        </pc:graphicFrameChg>
      </pc:sldChg>
      <pc:sldChg chg="addSp delSp modSp del mod">
        <pc:chgData name="Kinnicutt, Catherine" userId="72f959e1-322d-48f5-8084-f456043b470b" providerId="ADAL" clId="{E8DEBC5C-1394-4934-96C7-08D4EAA7C918}" dt="2025-01-05T16:49:39.814" v="1142" actId="2696"/>
        <pc:sldMkLst>
          <pc:docMk/>
          <pc:sldMk cId="2173704232" sldId="343"/>
        </pc:sldMkLst>
        <pc:spChg chg="add del mod modVis">
          <ac:chgData name="Kinnicutt, Catherine" userId="72f959e1-322d-48f5-8084-f456043b470b" providerId="ADAL" clId="{E8DEBC5C-1394-4934-96C7-08D4EAA7C918}" dt="2025-01-05T16:23:38.442" v="308"/>
          <ac:spMkLst>
            <pc:docMk/>
            <pc:sldMk cId="2173704232" sldId="343"/>
            <ac:spMk id="3" creationId="{51F7343F-527E-B7DA-AF56-1AF2A1E71551}"/>
          </ac:spMkLst>
        </pc:spChg>
        <pc:spChg chg="mod">
          <ac:chgData name="Kinnicutt, Catherine" userId="72f959e1-322d-48f5-8084-f456043b470b" providerId="ADAL" clId="{E8DEBC5C-1394-4934-96C7-08D4EAA7C918}" dt="2025-01-05T16:23:38.183" v="83" actId="948"/>
          <ac:spMkLst>
            <pc:docMk/>
            <pc:sldMk cId="2173704232" sldId="343"/>
            <ac:spMk id="5" creationId="{531F7863-9667-FC0C-CC70-F41C80569B64}"/>
          </ac:spMkLst>
        </pc:spChg>
        <pc:graphicFrameChg chg="mod">
          <ac:chgData name="Kinnicutt, Catherine" userId="72f959e1-322d-48f5-8084-f456043b470b" providerId="ADAL" clId="{E8DEBC5C-1394-4934-96C7-08D4EAA7C918}" dt="2025-01-05T16:23:38.442" v="310"/>
          <ac:graphicFrameMkLst>
            <pc:docMk/>
            <pc:sldMk cId="2173704232" sldId="343"/>
            <ac:graphicFrameMk id="7" creationId="{36FEF3EB-5CF8-715B-D987-7EC05F99EF85}"/>
          </ac:graphicFrameMkLst>
        </pc:graphicFrameChg>
      </pc:sldChg>
      <pc:sldChg chg="delSp modSp add mod">
        <pc:chgData name="Kinnicutt, Catherine" userId="72f959e1-322d-48f5-8084-f456043b470b" providerId="ADAL" clId="{E8DEBC5C-1394-4934-96C7-08D4EAA7C918}" dt="2025-01-05T16:48:31.386" v="1087" actId="478"/>
        <pc:sldMkLst>
          <pc:docMk/>
          <pc:sldMk cId="3412825117" sldId="344"/>
        </pc:sldMkLst>
        <pc:spChg chg="mod">
          <ac:chgData name="Kinnicutt, Catherine" userId="72f959e1-322d-48f5-8084-f456043b470b" providerId="ADAL" clId="{E8DEBC5C-1394-4934-96C7-08D4EAA7C918}" dt="2025-01-05T16:48:23.992" v="1084" actId="948"/>
          <ac:spMkLst>
            <pc:docMk/>
            <pc:sldMk cId="3412825117" sldId="344"/>
            <ac:spMk id="7" creationId="{5B65D781-929F-5059-E198-C4E208624B78}"/>
          </ac:spMkLst>
        </pc:spChg>
        <pc:spChg chg="del">
          <ac:chgData name="Kinnicutt, Catherine" userId="72f959e1-322d-48f5-8084-f456043b470b" providerId="ADAL" clId="{E8DEBC5C-1394-4934-96C7-08D4EAA7C918}" dt="2025-01-05T16:48:31.386" v="1087" actId="478"/>
          <ac:spMkLst>
            <pc:docMk/>
            <pc:sldMk cId="3412825117" sldId="344"/>
            <ac:spMk id="12" creationId="{F1E2AF3C-BA3E-0FA5-7C95-3C81A9936772}"/>
          </ac:spMkLst>
        </pc:spChg>
        <pc:graphicFrameChg chg="mod">
          <ac:chgData name="Kinnicutt, Catherine" userId="72f959e1-322d-48f5-8084-f456043b470b" providerId="ADAL" clId="{E8DEBC5C-1394-4934-96C7-08D4EAA7C918}" dt="2025-01-05T16:48:23.992" v="1086"/>
          <ac:graphicFrameMkLst>
            <pc:docMk/>
            <pc:sldMk cId="3412825117" sldId="344"/>
            <ac:graphicFrameMk id="9" creationId="{848DF5FE-B8FB-B6FA-F663-520437BC6F61}"/>
          </ac:graphicFrameMkLst>
        </pc:graphicFrameChg>
      </pc:sldChg>
      <pc:sldChg chg="modSp add mod ord">
        <pc:chgData name="Kinnicutt, Catherine" userId="72f959e1-322d-48f5-8084-f456043b470b" providerId="ADAL" clId="{E8DEBC5C-1394-4934-96C7-08D4EAA7C918}" dt="2025-01-05T16:49:10.064" v="1141" actId="20577"/>
        <pc:sldMkLst>
          <pc:docMk/>
          <pc:sldMk cId="3670283049" sldId="345"/>
        </pc:sldMkLst>
        <pc:spChg chg="mod">
          <ac:chgData name="Kinnicutt, Catherine" userId="72f959e1-322d-48f5-8084-f456043b470b" providerId="ADAL" clId="{E8DEBC5C-1394-4934-96C7-08D4EAA7C918}" dt="2025-01-05T16:48:51.492" v="1102" actId="948"/>
          <ac:spMkLst>
            <pc:docMk/>
            <pc:sldMk cId="3670283049" sldId="345"/>
            <ac:spMk id="3" creationId="{6CE48872-2936-5D92-AF65-F6CB648FE0BC}"/>
          </ac:spMkLst>
        </pc:spChg>
        <pc:spChg chg="mod">
          <ac:chgData name="Kinnicutt, Catherine" userId="72f959e1-322d-48f5-8084-f456043b470b" providerId="ADAL" clId="{E8DEBC5C-1394-4934-96C7-08D4EAA7C918}" dt="2025-01-05T16:49:10.064" v="1141" actId="20577"/>
          <ac:spMkLst>
            <pc:docMk/>
            <pc:sldMk cId="3670283049" sldId="345"/>
            <ac:spMk id="4" creationId="{E3A94563-67B8-56E9-BF10-57B270AB3179}"/>
          </ac:spMkLst>
        </pc:spChg>
        <pc:graphicFrameChg chg="mod">
          <ac:chgData name="Kinnicutt, Catherine" userId="72f959e1-322d-48f5-8084-f456043b470b" providerId="ADAL" clId="{E8DEBC5C-1394-4934-96C7-08D4EAA7C918}" dt="2025-01-05T16:48:51.495" v="1104"/>
          <ac:graphicFrameMkLst>
            <pc:docMk/>
            <pc:sldMk cId="3670283049" sldId="345"/>
            <ac:graphicFrameMk id="5" creationId="{DDC0673B-4F55-2843-905C-4D2FDF93310C}"/>
          </ac:graphicFrameMkLst>
        </pc:graphicFrameChg>
      </pc:sldChg>
      <pc:sldChg chg="add del">
        <pc:chgData name="Kinnicutt, Catherine" userId="72f959e1-322d-48f5-8084-f456043b470b" providerId="ADAL" clId="{E8DEBC5C-1394-4934-96C7-08D4EAA7C918}" dt="2025-01-05T16:48:41.879" v="1089" actId="47"/>
        <pc:sldMkLst>
          <pc:docMk/>
          <pc:sldMk cId="3718837940" sldId="345"/>
        </pc:sldMkLst>
      </pc:sldChg>
      <pc:sldChg chg="addSp delSp modSp add mod ord">
        <pc:chgData name="Kinnicutt, Catherine" userId="72f959e1-322d-48f5-8084-f456043b470b" providerId="ADAL" clId="{E8DEBC5C-1394-4934-96C7-08D4EAA7C918}" dt="2025-01-05T16:50:12.025" v="1183"/>
        <pc:sldMkLst>
          <pc:docMk/>
          <pc:sldMk cId="2075340339" sldId="346"/>
        </pc:sldMkLst>
        <pc:spChg chg="add del mod modVis">
          <ac:chgData name="Kinnicutt, Catherine" userId="72f959e1-322d-48f5-8084-f456043b470b" providerId="ADAL" clId="{E8DEBC5C-1394-4934-96C7-08D4EAA7C918}" dt="2025-01-05T16:50:12.024" v="1181"/>
          <ac:spMkLst>
            <pc:docMk/>
            <pc:sldMk cId="2075340339" sldId="346"/>
            <ac:spMk id="2" creationId="{D8E51A13-E2B3-5A26-A7A5-3EABAC230820}"/>
          </ac:spMkLst>
        </pc:spChg>
        <pc:spChg chg="mod">
          <ac:chgData name="Kinnicutt, Catherine" userId="72f959e1-322d-48f5-8084-f456043b470b" providerId="ADAL" clId="{E8DEBC5C-1394-4934-96C7-08D4EAA7C918}" dt="2025-01-05T16:50:11.994" v="1159" actId="948"/>
          <ac:spMkLst>
            <pc:docMk/>
            <pc:sldMk cId="2075340339" sldId="346"/>
            <ac:spMk id="7" creationId="{25C89C09-216D-2682-82AC-1F11832A7DFC}"/>
          </ac:spMkLst>
        </pc:spChg>
        <pc:graphicFrameChg chg="mod">
          <ac:chgData name="Kinnicutt, Catherine" userId="72f959e1-322d-48f5-8084-f456043b470b" providerId="ADAL" clId="{E8DEBC5C-1394-4934-96C7-08D4EAA7C918}" dt="2025-01-05T16:50:12.025" v="1183"/>
          <ac:graphicFrameMkLst>
            <pc:docMk/>
            <pc:sldMk cId="2075340339" sldId="346"/>
            <ac:graphicFrameMk id="9" creationId="{E95208DE-5C32-014D-0FD3-3211B94967B5}"/>
          </ac:graphicFrameMkLst>
        </pc:graphicFrameChg>
      </pc:sldChg>
      <pc:sldChg chg="add del">
        <pc:chgData name="Kinnicutt, Catherine" userId="72f959e1-322d-48f5-8084-f456043b470b" providerId="ADAL" clId="{E8DEBC5C-1394-4934-96C7-08D4EAA7C918}" dt="2025-01-05T16:49:55.715" v="1146" actId="47"/>
        <pc:sldMkLst>
          <pc:docMk/>
          <pc:sldMk cId="2277738220" sldId="346"/>
        </pc:sldMkLst>
      </pc:sldChg>
      <pc:sldChg chg="add">
        <pc:chgData name="Kinnicutt, Catherine" userId="72f959e1-322d-48f5-8084-f456043b470b" providerId="ADAL" clId="{E8DEBC5C-1394-4934-96C7-08D4EAA7C918}" dt="2025-01-05T16:50:17.421" v="1184" actId="2890"/>
        <pc:sldMkLst>
          <pc:docMk/>
          <pc:sldMk cId="462140196" sldId="347"/>
        </pc:sldMkLst>
      </pc:sldChg>
      <pc:sldChg chg="addSp delSp modSp new mod modClrScheme chgLayout">
        <pc:chgData name="Kinnicutt, Catherine" userId="72f959e1-322d-48f5-8084-f456043b470b" providerId="ADAL" clId="{E8DEBC5C-1394-4934-96C7-08D4EAA7C918}" dt="2025-01-05T16:53:42.657" v="1384" actId="1076"/>
        <pc:sldMkLst>
          <pc:docMk/>
          <pc:sldMk cId="4239184424" sldId="348"/>
        </pc:sldMkLst>
        <pc:spChg chg="del">
          <ac:chgData name="Kinnicutt, Catherine" userId="72f959e1-322d-48f5-8084-f456043b470b" providerId="ADAL" clId="{E8DEBC5C-1394-4934-96C7-08D4EAA7C918}" dt="2025-01-05T16:52:03.619" v="1321" actId="700"/>
          <ac:spMkLst>
            <pc:docMk/>
            <pc:sldMk cId="4239184424" sldId="348"/>
            <ac:spMk id="2" creationId="{83B30B2D-3366-8AF0-FCBC-B9E20ABF5207}"/>
          </ac:spMkLst>
        </pc:spChg>
        <pc:spChg chg="mod ord">
          <ac:chgData name="Kinnicutt, Catherine" userId="72f959e1-322d-48f5-8084-f456043b470b" providerId="ADAL" clId="{E8DEBC5C-1394-4934-96C7-08D4EAA7C918}" dt="2025-01-05T16:53:28.878" v="1342" actId="700"/>
          <ac:spMkLst>
            <pc:docMk/>
            <pc:sldMk cId="4239184424" sldId="348"/>
            <ac:spMk id="3" creationId="{995C818A-D1AA-A4EE-AD96-7CE279150A6E}"/>
          </ac:spMkLst>
        </pc:spChg>
        <pc:spChg chg="del">
          <ac:chgData name="Kinnicutt, Catherine" userId="72f959e1-322d-48f5-8084-f456043b470b" providerId="ADAL" clId="{E8DEBC5C-1394-4934-96C7-08D4EAA7C918}" dt="2025-01-05T16:52:03.619" v="1321" actId="700"/>
          <ac:spMkLst>
            <pc:docMk/>
            <pc:sldMk cId="4239184424" sldId="348"/>
            <ac:spMk id="4" creationId="{8F63BEBF-4817-92B2-3533-CCE149E45832}"/>
          </ac:spMkLst>
        </pc:spChg>
        <pc:spChg chg="del">
          <ac:chgData name="Kinnicutt, Catherine" userId="72f959e1-322d-48f5-8084-f456043b470b" providerId="ADAL" clId="{E8DEBC5C-1394-4934-96C7-08D4EAA7C918}" dt="2025-01-05T16:52:03.619" v="1321" actId="700"/>
          <ac:spMkLst>
            <pc:docMk/>
            <pc:sldMk cId="4239184424" sldId="348"/>
            <ac:spMk id="5" creationId="{42F40C85-641C-4088-3103-7951B6EF41C2}"/>
          </ac:spMkLst>
        </pc:spChg>
        <pc:spChg chg="mod ord">
          <ac:chgData name="Kinnicutt, Catherine" userId="72f959e1-322d-48f5-8084-f456043b470b" providerId="ADAL" clId="{E8DEBC5C-1394-4934-96C7-08D4EAA7C918}" dt="2025-01-05T16:53:28.878" v="1342" actId="700"/>
          <ac:spMkLst>
            <pc:docMk/>
            <pc:sldMk cId="4239184424" sldId="348"/>
            <ac:spMk id="6" creationId="{58A7CA2E-1F6F-0E9F-C6EC-6F78FEB39320}"/>
          </ac:spMkLst>
        </pc:spChg>
        <pc:spChg chg="add mod">
          <ac:chgData name="Kinnicutt, Catherine" userId="72f959e1-322d-48f5-8084-f456043b470b" providerId="ADAL" clId="{E8DEBC5C-1394-4934-96C7-08D4EAA7C918}" dt="2025-01-05T16:53:42.657" v="1384" actId="1076"/>
          <ac:spMkLst>
            <pc:docMk/>
            <pc:sldMk cId="4239184424" sldId="348"/>
            <ac:spMk id="9" creationId="{1CF9D374-B8B4-8F7B-D1D7-2B239225CF8C}"/>
          </ac:spMkLst>
        </pc:spChg>
        <pc:spChg chg="add mod ord">
          <ac:chgData name="Kinnicutt, Catherine" userId="72f959e1-322d-48f5-8084-f456043b470b" providerId="ADAL" clId="{E8DEBC5C-1394-4934-96C7-08D4EAA7C918}" dt="2025-01-05T16:53:35.583" v="1359" actId="948"/>
          <ac:spMkLst>
            <pc:docMk/>
            <pc:sldMk cId="4239184424" sldId="348"/>
            <ac:spMk id="10" creationId="{0228B193-7498-8FB8-9AC8-A151288428D9}"/>
          </ac:spMkLst>
        </pc:spChg>
        <pc:spChg chg="add del mod modVis">
          <ac:chgData name="Kinnicutt, Catherine" userId="72f959e1-322d-48f5-8084-f456043b470b" providerId="ADAL" clId="{E8DEBC5C-1394-4934-96C7-08D4EAA7C918}" dt="2025-01-05T16:53:35.602" v="1381"/>
          <ac:spMkLst>
            <pc:docMk/>
            <pc:sldMk cId="4239184424" sldId="348"/>
            <ac:spMk id="11" creationId="{BCAC5E21-ECCA-2214-6C72-041E03602D93}"/>
          </ac:spMkLst>
        </pc:spChg>
        <pc:graphicFrameChg chg="add mod ord modVis">
          <ac:chgData name="Kinnicutt, Catherine" userId="72f959e1-322d-48f5-8084-f456043b470b" providerId="ADAL" clId="{E8DEBC5C-1394-4934-96C7-08D4EAA7C918}" dt="2025-01-05T16:53:35.605" v="1383"/>
          <ac:graphicFrameMkLst>
            <pc:docMk/>
            <pc:sldMk cId="4239184424" sldId="348"/>
            <ac:graphicFrameMk id="7" creationId="{D0FD58A8-D1CF-D24D-5CCC-080005B1335A}"/>
          </ac:graphicFrameMkLst>
        </pc:graphicFrameChg>
      </pc:sldChg>
      <pc:sldChg chg="addSp delSp modSp add mod ord">
        <pc:chgData name="Kinnicutt, Catherine" userId="72f959e1-322d-48f5-8084-f456043b470b" providerId="ADAL" clId="{E8DEBC5C-1394-4934-96C7-08D4EAA7C918}" dt="2025-01-05T17:05:29.368" v="1920"/>
        <pc:sldMkLst>
          <pc:docMk/>
          <pc:sldMk cId="3484852765" sldId="349"/>
        </pc:sldMkLst>
        <pc:spChg chg="add mod">
          <ac:chgData name="Kinnicutt, Catherine" userId="72f959e1-322d-48f5-8084-f456043b470b" providerId="ADAL" clId="{E8DEBC5C-1394-4934-96C7-08D4EAA7C918}" dt="2025-01-05T17:05:29.368" v="1920"/>
          <ac:spMkLst>
            <pc:docMk/>
            <pc:sldMk cId="3484852765" sldId="349"/>
            <ac:spMk id="2" creationId="{C9DAD2A4-296A-2FB6-691F-609B57C8321D}"/>
          </ac:spMkLst>
        </pc:spChg>
        <pc:spChg chg="del mod">
          <ac:chgData name="Kinnicutt, Catherine" userId="72f959e1-322d-48f5-8084-f456043b470b" providerId="ADAL" clId="{E8DEBC5C-1394-4934-96C7-08D4EAA7C918}" dt="2025-01-05T16:56:58.232" v="1420" actId="21"/>
          <ac:spMkLst>
            <pc:docMk/>
            <pc:sldMk cId="3484852765" sldId="349"/>
            <ac:spMk id="9" creationId="{DD4A5F7A-9E39-F2FB-EE18-C992A3DA909F}"/>
          </ac:spMkLst>
        </pc:spChg>
      </pc:sldChg>
      <pc:sldChg chg="addSp delSp modSp add mod">
        <pc:chgData name="Kinnicutt, Catherine" userId="72f959e1-322d-48f5-8084-f456043b470b" providerId="ADAL" clId="{E8DEBC5C-1394-4934-96C7-08D4EAA7C918}" dt="2025-01-05T16:58:27.556" v="1422" actId="20577"/>
        <pc:sldMkLst>
          <pc:docMk/>
          <pc:sldMk cId="4013715672" sldId="350"/>
        </pc:sldMkLst>
        <pc:spChg chg="add mod">
          <ac:chgData name="Kinnicutt, Catherine" userId="72f959e1-322d-48f5-8084-f456043b470b" providerId="ADAL" clId="{E8DEBC5C-1394-4934-96C7-08D4EAA7C918}" dt="2025-01-05T16:58:27.556" v="1422" actId="20577"/>
          <ac:spMkLst>
            <pc:docMk/>
            <pc:sldMk cId="4013715672" sldId="350"/>
            <ac:spMk id="2" creationId="{610A05FE-7E41-0433-F54D-E2FA4490B9D8}"/>
          </ac:spMkLst>
        </pc:spChg>
        <pc:spChg chg="del">
          <ac:chgData name="Kinnicutt, Catherine" userId="72f959e1-322d-48f5-8084-f456043b470b" providerId="ADAL" clId="{E8DEBC5C-1394-4934-96C7-08D4EAA7C918}" dt="2025-01-05T16:53:51.761" v="1386" actId="478"/>
          <ac:spMkLst>
            <pc:docMk/>
            <pc:sldMk cId="4013715672" sldId="350"/>
            <ac:spMk id="9" creationId="{82BCD8BB-0844-08E9-1E7D-1E7BC96C0C5B}"/>
          </ac:spMkLst>
        </pc:spChg>
      </pc:sldChg>
      <pc:sldChg chg="modSp add mod">
        <pc:chgData name="Kinnicutt, Catherine" userId="72f959e1-322d-48f5-8084-f456043b470b" providerId="ADAL" clId="{E8DEBC5C-1394-4934-96C7-08D4EAA7C918}" dt="2025-01-05T16:56:19.791" v="1412" actId="20577"/>
        <pc:sldMkLst>
          <pc:docMk/>
          <pc:sldMk cId="364978935" sldId="351"/>
        </pc:sldMkLst>
        <pc:spChg chg="mod">
          <ac:chgData name="Kinnicutt, Catherine" userId="72f959e1-322d-48f5-8084-f456043b470b" providerId="ADAL" clId="{E8DEBC5C-1394-4934-96C7-08D4EAA7C918}" dt="2025-01-05T16:56:19.791" v="1412" actId="20577"/>
          <ac:spMkLst>
            <pc:docMk/>
            <pc:sldMk cId="364978935" sldId="351"/>
            <ac:spMk id="2" creationId="{ADDCC792-87B7-80D2-E282-22B30F5D9177}"/>
          </ac:spMkLst>
        </pc:spChg>
      </pc:sldChg>
      <pc:sldChg chg="modSp add mod">
        <pc:chgData name="Kinnicutt, Catherine" userId="72f959e1-322d-48f5-8084-f456043b470b" providerId="ADAL" clId="{E8DEBC5C-1394-4934-96C7-08D4EAA7C918}" dt="2025-01-05T16:56:30.364" v="1415" actId="1076"/>
        <pc:sldMkLst>
          <pc:docMk/>
          <pc:sldMk cId="7996804" sldId="352"/>
        </pc:sldMkLst>
        <pc:spChg chg="mod">
          <ac:chgData name="Kinnicutt, Catherine" userId="72f959e1-322d-48f5-8084-f456043b470b" providerId="ADAL" clId="{E8DEBC5C-1394-4934-96C7-08D4EAA7C918}" dt="2025-01-05T16:56:30.364" v="1415" actId="1076"/>
          <ac:spMkLst>
            <pc:docMk/>
            <pc:sldMk cId="7996804" sldId="352"/>
            <ac:spMk id="2" creationId="{93824AA9-713B-8EFF-FB6E-C1198509B7A6}"/>
          </ac:spMkLst>
        </pc:spChg>
      </pc:sldChg>
      <pc:sldChg chg="addSp delSp modSp add mod">
        <pc:chgData name="Kinnicutt, Catherine" userId="72f959e1-322d-48f5-8084-f456043b470b" providerId="ADAL" clId="{E8DEBC5C-1394-4934-96C7-08D4EAA7C918}" dt="2025-01-05T16:57:00.550" v="1421"/>
        <pc:sldMkLst>
          <pc:docMk/>
          <pc:sldMk cId="830217532" sldId="353"/>
        </pc:sldMkLst>
        <pc:spChg chg="del">
          <ac:chgData name="Kinnicutt, Catherine" userId="72f959e1-322d-48f5-8084-f456043b470b" providerId="ADAL" clId="{E8DEBC5C-1394-4934-96C7-08D4EAA7C918}" dt="2025-01-05T16:56:49.734" v="1419" actId="478"/>
          <ac:spMkLst>
            <pc:docMk/>
            <pc:sldMk cId="830217532" sldId="353"/>
            <ac:spMk id="2" creationId="{206AC025-2C90-00B5-F7C6-756A88BD52F8}"/>
          </ac:spMkLst>
        </pc:spChg>
        <pc:spChg chg="add mod">
          <ac:chgData name="Kinnicutt, Catherine" userId="72f959e1-322d-48f5-8084-f456043b470b" providerId="ADAL" clId="{E8DEBC5C-1394-4934-96C7-08D4EAA7C918}" dt="2025-01-05T16:57:00.550" v="1421"/>
          <ac:spMkLst>
            <pc:docMk/>
            <pc:sldMk cId="830217532" sldId="353"/>
            <ac:spMk id="9" creationId="{DD4A5F7A-9E39-F2FB-EE18-C992A3DA909F}"/>
          </ac:spMkLst>
        </pc:spChg>
      </pc:sldChg>
      <pc:sldMasterChg chg="addSp modSp mod modSldLayout">
        <pc:chgData name="Kinnicutt, Catherine" userId="72f959e1-322d-48f5-8084-f456043b470b" providerId="ADAL" clId="{E8DEBC5C-1394-4934-96C7-08D4EAA7C918}" dt="2025-01-05T16:23:38.165" v="60" actId="20577"/>
        <pc:sldMasterMkLst>
          <pc:docMk/>
          <pc:sldMasterMk cId="1399166824" sldId="2147483908"/>
        </pc:sldMasterMkLst>
        <pc:spChg chg="mod">
          <ac:chgData name="Kinnicutt, Catherine" userId="72f959e1-322d-48f5-8084-f456043b470b" providerId="ADAL" clId="{E8DEBC5C-1394-4934-96C7-08D4EAA7C918}" dt="2025-01-05T16:23:38.165" v="60" actId="20577"/>
          <ac:spMkLst>
            <pc:docMk/>
            <pc:sldMasterMk cId="1399166824" sldId="2147483908"/>
            <ac:spMk id="8" creationId="{00000000-0000-0000-0000-000000000000}"/>
          </ac:spMkLst>
        </pc:spChg>
        <pc:graphicFrameChg chg="add">
          <ac:chgData name="Kinnicutt, Catherine" userId="72f959e1-322d-48f5-8084-f456043b470b" providerId="ADAL" clId="{E8DEBC5C-1394-4934-96C7-08D4EAA7C918}" dt="2025-01-05T16:23:37.312" v="55"/>
          <ac:graphicFrameMkLst>
            <pc:docMk/>
            <pc:sldMasterMk cId="1399166824" sldId="2147483908"/>
            <ac:graphicFrameMk id="9" creationId="{5924364E-91D0-BA8F-4727-1D638597EA48}"/>
          </ac:graphicFrameMkLst>
        </pc:graphicFrameChg>
        <pc:sldLayoutChg chg="addSp">
          <pc:chgData name="Kinnicutt, Catherine" userId="72f959e1-322d-48f5-8084-f456043b470b" providerId="ADAL" clId="{E8DEBC5C-1394-4934-96C7-08D4EAA7C918}" dt="2025-01-05T16:23:37.312" v="55"/>
          <pc:sldLayoutMkLst>
            <pc:docMk/>
            <pc:sldMasterMk cId="1399166824" sldId="2147483908"/>
            <pc:sldLayoutMk cId="3665535086" sldId="2147483911"/>
          </pc:sldLayoutMkLst>
          <pc:spChg chg="add">
            <ac:chgData name="Kinnicutt, Catherine" userId="72f959e1-322d-48f5-8084-f456043b470b" providerId="ADAL" clId="{E8DEBC5C-1394-4934-96C7-08D4EAA7C918}" dt="2025-01-05T16:23:37.312" v="55"/>
            <ac:spMkLst>
              <pc:docMk/>
              <pc:sldMasterMk cId="1399166824" sldId="2147483908"/>
              <pc:sldLayoutMk cId="3665535086" sldId="2147483911"/>
              <ac:spMk id="7" creationId="{BD375CEC-12A1-DB83-1908-D468CE6AF4EB}"/>
            </ac:spMkLst>
          </pc:spChg>
          <pc:spChg chg="add">
            <ac:chgData name="Kinnicutt, Catherine" userId="72f959e1-322d-48f5-8084-f456043b470b" providerId="ADAL" clId="{E8DEBC5C-1394-4934-96C7-08D4EAA7C918}" dt="2025-01-05T16:23:37.312" v="55"/>
            <ac:spMkLst>
              <pc:docMk/>
              <pc:sldMasterMk cId="1399166824" sldId="2147483908"/>
              <pc:sldLayoutMk cId="3665535086" sldId="2147483911"/>
              <ac:spMk id="8" creationId="{A34D8B79-1F95-0EAB-0D2F-B757B5C34A75}"/>
            </ac:spMkLst>
          </pc:spChg>
          <pc:spChg chg="add">
            <ac:chgData name="Kinnicutt, Catherine" userId="72f959e1-322d-48f5-8084-f456043b470b" providerId="ADAL" clId="{E8DEBC5C-1394-4934-96C7-08D4EAA7C918}" dt="2025-01-05T16:23:37.312" v="55"/>
            <ac:spMkLst>
              <pc:docMk/>
              <pc:sldMasterMk cId="1399166824" sldId="2147483908"/>
              <pc:sldLayoutMk cId="3665535086" sldId="2147483911"/>
              <ac:spMk id="9" creationId="{C4664D4E-52A4-1CBD-F18E-D7FFC051AAA0}"/>
            </ac:spMkLst>
          </pc:spChg>
          <pc:spChg chg="add">
            <ac:chgData name="Kinnicutt, Catherine" userId="72f959e1-322d-48f5-8084-f456043b470b" providerId="ADAL" clId="{E8DEBC5C-1394-4934-96C7-08D4EAA7C918}" dt="2025-01-05T16:23:37.312" v="55"/>
            <ac:spMkLst>
              <pc:docMk/>
              <pc:sldMasterMk cId="1399166824" sldId="2147483908"/>
              <pc:sldLayoutMk cId="3665535086" sldId="2147483911"/>
              <ac:spMk id="10" creationId="{6CF068DD-2B44-B447-3752-26BE10AB769E}"/>
            </ac:spMkLst>
          </pc:spChg>
          <pc:spChg chg="add">
            <ac:chgData name="Kinnicutt, Catherine" userId="72f959e1-322d-48f5-8084-f456043b470b" providerId="ADAL" clId="{E8DEBC5C-1394-4934-96C7-08D4EAA7C918}" dt="2025-01-05T16:23:37.312" v="55"/>
            <ac:spMkLst>
              <pc:docMk/>
              <pc:sldMasterMk cId="1399166824" sldId="2147483908"/>
              <pc:sldLayoutMk cId="3665535086" sldId="2147483911"/>
              <ac:spMk id="11" creationId="{2DBD0454-C2FB-1469-3F66-1E3554DF5B0C}"/>
            </ac:spMkLst>
          </pc:spChg>
          <pc:spChg chg="add">
            <ac:chgData name="Kinnicutt, Catherine" userId="72f959e1-322d-48f5-8084-f456043b470b" providerId="ADAL" clId="{E8DEBC5C-1394-4934-96C7-08D4EAA7C918}" dt="2025-01-05T16:23:37.312" v="55"/>
            <ac:spMkLst>
              <pc:docMk/>
              <pc:sldMasterMk cId="1399166824" sldId="2147483908"/>
              <pc:sldLayoutMk cId="3665535086" sldId="2147483911"/>
              <ac:spMk id="12" creationId="{A38EAF17-B030-FABF-4D96-B45DFCF2005F}"/>
            </ac:spMkLst>
          </pc:spChg>
        </pc:sldLayoutChg>
        <pc:sldLayoutChg chg="addSp">
          <pc:chgData name="Kinnicutt, Catherine" userId="72f959e1-322d-48f5-8084-f456043b470b" providerId="ADAL" clId="{E8DEBC5C-1394-4934-96C7-08D4EAA7C918}" dt="2025-01-05T16:23:37.312" v="55"/>
          <pc:sldLayoutMkLst>
            <pc:docMk/>
            <pc:sldMasterMk cId="1399166824" sldId="2147483908"/>
            <pc:sldLayoutMk cId="172493192" sldId="2147483912"/>
          </pc:sldLayoutMkLst>
          <pc:spChg chg="add">
            <ac:chgData name="Kinnicutt, Catherine" userId="72f959e1-322d-48f5-8084-f456043b470b" providerId="ADAL" clId="{E8DEBC5C-1394-4934-96C7-08D4EAA7C918}" dt="2025-01-05T16:23:37.312" v="55"/>
            <ac:spMkLst>
              <pc:docMk/>
              <pc:sldMasterMk cId="1399166824" sldId="2147483908"/>
              <pc:sldLayoutMk cId="172493192" sldId="2147483912"/>
              <ac:spMk id="8" creationId="{CCA6CB30-450C-4027-49D5-36B30E24F5AB}"/>
            </ac:spMkLst>
          </pc:spChg>
          <pc:spChg chg="add">
            <ac:chgData name="Kinnicutt, Catherine" userId="72f959e1-322d-48f5-8084-f456043b470b" providerId="ADAL" clId="{E8DEBC5C-1394-4934-96C7-08D4EAA7C918}" dt="2025-01-05T16:23:37.312" v="55"/>
            <ac:spMkLst>
              <pc:docMk/>
              <pc:sldMasterMk cId="1399166824" sldId="2147483908"/>
              <pc:sldLayoutMk cId="172493192" sldId="2147483912"/>
              <ac:spMk id="9" creationId="{7AAB05FC-9487-49BA-01A2-1362F7656AC9}"/>
            </ac:spMkLst>
          </pc:spChg>
          <pc:spChg chg="add">
            <ac:chgData name="Kinnicutt, Catherine" userId="72f959e1-322d-48f5-8084-f456043b470b" providerId="ADAL" clId="{E8DEBC5C-1394-4934-96C7-08D4EAA7C918}" dt="2025-01-05T16:23:37.312" v="55"/>
            <ac:spMkLst>
              <pc:docMk/>
              <pc:sldMasterMk cId="1399166824" sldId="2147483908"/>
              <pc:sldLayoutMk cId="172493192" sldId="2147483912"/>
              <ac:spMk id="10" creationId="{03E9F370-8EE8-5305-8F7F-C4F1048B02DC}"/>
            </ac:spMkLst>
          </pc:spChg>
        </pc:sldLayoutChg>
      </pc:sldMasterChg>
    </pc:docChg>
  </pc:docChgLst>
  <pc:docChgLst>
    <pc:chgData name="Kinnicutt, Catherine" userId="72f959e1-322d-48f5-8084-f456043b470b" providerId="ADAL" clId="{8D0F59F3-D7F1-4864-9F5B-9FA5BDB5D90F}"/>
    <pc:docChg chg="custSel modSld">
      <pc:chgData name="Kinnicutt, Catherine" userId="72f959e1-322d-48f5-8084-f456043b470b" providerId="ADAL" clId="{8D0F59F3-D7F1-4864-9F5B-9FA5BDB5D90F}" dt="2024-11-04T13:50:14.684" v="1" actId="478"/>
      <pc:docMkLst>
        <pc:docMk/>
      </pc:docMkLst>
      <pc:sldChg chg="addSp delSp mod">
        <pc:chgData name="Kinnicutt, Catherine" userId="72f959e1-322d-48f5-8084-f456043b470b" providerId="ADAL" clId="{8D0F59F3-D7F1-4864-9F5B-9FA5BDB5D90F}" dt="2024-11-04T13:50:14.684" v="1" actId="478"/>
        <pc:sldMkLst>
          <pc:docMk/>
          <pc:sldMk cId="2135227838" sldId="326"/>
        </pc:sldMkLst>
        <pc:picChg chg="add del">
          <ac:chgData name="Kinnicutt, Catherine" userId="72f959e1-322d-48f5-8084-f456043b470b" providerId="ADAL" clId="{8D0F59F3-D7F1-4864-9F5B-9FA5BDB5D90F}" dt="2024-11-04T13:50:14.684" v="1" actId="478"/>
          <ac:picMkLst>
            <pc:docMk/>
            <pc:sldMk cId="2135227838" sldId="326"/>
            <ac:picMk id="6" creationId="{34582F1A-A75B-68C0-2DD6-CB416BB1206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E99E25-5B65-D93A-3010-8B947D67E65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DAEB28A-33CC-6CF5-1214-F2C3205F67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888634-FBA9-41D6-8B35-EE3A7D816B7C}" type="datetimeFigureOut">
              <a:rPr lang="en-US" smtClean="0"/>
              <a:t>1/5/2025</a:t>
            </a:fld>
            <a:endParaRPr lang="en-US"/>
          </a:p>
        </p:txBody>
      </p:sp>
      <p:sp>
        <p:nvSpPr>
          <p:cNvPr id="4" name="Footer Placeholder 3">
            <a:extLst>
              <a:ext uri="{FF2B5EF4-FFF2-40B4-BE49-F238E27FC236}">
                <a16:creationId xmlns:a16="http://schemas.microsoft.com/office/drawing/2014/main" id="{43D63414-6160-FF79-B3F6-CD615625C84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83E93F-BDEC-C5F7-2553-8324882C419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7C78D2-97D1-4B37-BDD1-08A09BD4CA99}" type="slidenum">
              <a:rPr lang="en-US" smtClean="0"/>
              <a:t>‹#›</a:t>
            </a:fld>
            <a:endParaRPr lang="en-US"/>
          </a:p>
        </p:txBody>
      </p:sp>
    </p:spTree>
    <p:extLst>
      <p:ext uri="{BB962C8B-B14F-4D97-AF65-F5344CB8AC3E}">
        <p14:creationId xmlns:p14="http://schemas.microsoft.com/office/powerpoint/2010/main" val="2369135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A28068-AFBD-4979-B752-9EB6F90B1386}" type="datetimeFigureOut">
              <a:rPr lang="en-US" smtClean="0"/>
              <a:t>1/5/2025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39589-3E79-4C82-AA4A-FE78234FAA59}" type="slidenum">
              <a:rPr lang="en-US" smtClean="0"/>
              <a:t>‹#›</a:t>
            </a:fld>
            <a:endParaRPr lang="en-US" dirty="0"/>
          </a:p>
        </p:txBody>
      </p:sp>
    </p:spTree>
    <p:extLst>
      <p:ext uri="{BB962C8B-B14F-4D97-AF65-F5344CB8AC3E}">
        <p14:creationId xmlns:p14="http://schemas.microsoft.com/office/powerpoint/2010/main" val="219496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1/5/2025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540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D8DA9DAA-006C-4F4B-980E-E3DF019B24E2}"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3291017"/>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D8DA9DAA-006C-4F4B-980E-E3DF019B24E2}"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200341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imag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hasCustomPrompt="1"/>
          </p:nvPr>
        </p:nvSpPr>
        <p:spPr>
          <a:xfrm>
            <a:off x="804672" y="1335024"/>
            <a:ext cx="6190488" cy="1179576"/>
          </a:xfrm>
        </p:spPr>
        <p:txBody>
          <a:bodyPr lIns="91440" tIns="45720" rIns="91440" bIns="45720" anchor="b"/>
          <a:lstStyle>
            <a:lvl1pPr>
              <a:defRPr sz="4000"/>
            </a:lvl1pPr>
          </a:lstStyle>
          <a:p>
            <a:r>
              <a:rPr lang="en-US" dirty="0"/>
              <a:t>Click to add title</a:t>
            </a:r>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a:xfrm>
            <a:off x="7964424" y="621792"/>
            <a:ext cx="4114800" cy="365125"/>
          </a:xfrm>
        </p:spPr>
        <p:txBody>
          <a:bodyPr/>
          <a:lstStyle>
            <a:lvl1pPr>
              <a:defRPr baseline="0">
                <a:solidFill>
                  <a:schemeClr val="accent2"/>
                </a:solidFill>
              </a:defRPr>
            </a:lvl1pPr>
          </a:lstStyle>
          <a:p>
            <a:r>
              <a:rPr lang="en-US" dirty="0"/>
              <a:t>Presentation Title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hasCustomPrompt="1"/>
          </p:nvPr>
        </p:nvSpPr>
        <p:spPr>
          <a:xfrm>
            <a:off x="850392" y="2825496"/>
            <a:ext cx="6190488" cy="3346704"/>
          </a:xfrm>
        </p:spPr>
        <p:txBody>
          <a:bodyPr/>
          <a:lstStyle>
            <a:lvl1pPr marL="0" indent="0">
              <a:lnSpc>
                <a:spcPct val="110000"/>
              </a:lnSpc>
              <a:buNone/>
              <a:defRPr sz="2000"/>
            </a:lvl1pPr>
            <a:lvl2pPr marL="228600">
              <a:defRPr sz="1800"/>
            </a:lvl2pPr>
            <a:lvl3pPr marL="457200">
              <a:defRPr sz="1600"/>
            </a:lvl3pPr>
            <a:lvl4pPr marL="685800">
              <a:defRPr sz="1400"/>
            </a:lvl4pPr>
            <a:lvl5pPr>
              <a:defRPr sz="1400"/>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15" name="Picture Placeholder 14">
            <a:extLst>
              <a:ext uri="{FF2B5EF4-FFF2-40B4-BE49-F238E27FC236}">
                <a16:creationId xmlns:a16="http://schemas.microsoft.com/office/drawing/2014/main" id="{E62FC6D8-DD87-4B93-8491-43C84EE63FE2}"/>
              </a:ext>
            </a:extLst>
          </p:cNvPr>
          <p:cNvSpPr>
            <a:spLocks noGrp="1"/>
          </p:cNvSpPr>
          <p:nvPr>
            <p:ph type="pic" sz="quarter" idx="13" hasCustomPrompt="1"/>
          </p:nvPr>
        </p:nvSpPr>
        <p:spPr>
          <a:xfrm>
            <a:off x="7451965" y="1665520"/>
            <a:ext cx="4266960" cy="4266968"/>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0" anchor="t" anchorCtr="0">
            <a:noAutofit/>
          </a:bodyPr>
          <a:lstStyle>
            <a:lvl1pPr algn="ctr">
              <a:buNone/>
              <a:defRPr sz="1800"/>
            </a:lvl1pPr>
          </a:lstStyle>
          <a:p>
            <a:r>
              <a:rPr lang="en-US" dirty="0"/>
              <a:t>Click to add picture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a:t>
            </a:fld>
            <a:endParaRPr lang="en-US" dirty="0"/>
          </a:p>
        </p:txBody>
      </p:sp>
      <p:cxnSp>
        <p:nvCxnSpPr>
          <p:cNvPr id="9" name="Straight Connector 8">
            <a:extLst>
              <a:ext uri="{FF2B5EF4-FFF2-40B4-BE49-F238E27FC236}">
                <a16:creationId xmlns:a16="http://schemas.microsoft.com/office/drawing/2014/main" id="{FA8B3D0E-ED3F-46FA-AE79-5FEFDE9168E3}"/>
              </a:ext>
              <a:ext uri="{C183D7F6-B498-43B3-948B-1728B52AA6E4}">
                <adec:decorative xmlns:adec="http://schemas.microsoft.com/office/drawing/2017/decorative" val="1"/>
              </a:ext>
            </a:extLst>
          </p:cNvPr>
          <p:cNvCxnSpPr>
            <a:cxnSpLocks/>
          </p:cNvCxnSpPr>
          <p:nvPr userDrawn="1"/>
        </p:nvCxnSpPr>
        <p:spPr>
          <a:xfrm>
            <a:off x="0" y="806470"/>
            <a:ext cx="7903723" cy="0"/>
          </a:xfrm>
          <a:prstGeom prst="line">
            <a:avLst/>
          </a:prstGeom>
          <a:ln w="25400" cap="sq">
            <a:gradFill flip="none" rotWithShape="1">
              <a:gsLst>
                <a:gs pos="0">
                  <a:schemeClr val="accent2"/>
                </a:gs>
                <a:gs pos="100000">
                  <a:schemeClr val="accent4"/>
                </a:gs>
              </a:gsLst>
              <a:lin ang="10800000" scaled="1"/>
              <a:tileRect/>
            </a:gradFill>
            <a:bevel/>
          </a:ln>
        </p:spPr>
        <p:style>
          <a:lnRef idx="1">
            <a:schemeClr val="accent1"/>
          </a:lnRef>
          <a:fillRef idx="0">
            <a:schemeClr val="accent1"/>
          </a:fillRef>
          <a:effectRef idx="0">
            <a:schemeClr val="accent1"/>
          </a:effectRef>
          <a:fontRef idx="minor">
            <a:schemeClr val="tx1"/>
          </a:fontRef>
        </p:style>
      </p:cxnSp>
      <p:sp>
        <p:nvSpPr>
          <p:cNvPr id="17" name="Graphic 10">
            <a:extLst>
              <a:ext uri="{FF2B5EF4-FFF2-40B4-BE49-F238E27FC236}">
                <a16:creationId xmlns:a16="http://schemas.microsoft.com/office/drawing/2014/main" id="{AAD06B87-D9B2-4F94-B734-A8F039A2033F}"/>
              </a:ext>
              <a:ext uri="{C183D7F6-B498-43B3-948B-1728B52AA6E4}">
                <adec:decorative xmlns:adec="http://schemas.microsoft.com/office/drawing/2017/decorative" val="1"/>
              </a:ext>
            </a:extLst>
          </p:cNvPr>
          <p:cNvSpPr/>
          <p:nvPr userDrawn="1"/>
        </p:nvSpPr>
        <p:spPr>
          <a:xfrm>
            <a:off x="11281590" y="2070656"/>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
        <p:nvSpPr>
          <p:cNvPr id="19" name="Graphic 11">
            <a:extLst>
              <a:ext uri="{FF2B5EF4-FFF2-40B4-BE49-F238E27FC236}">
                <a16:creationId xmlns:a16="http://schemas.microsoft.com/office/drawing/2014/main" id="{BB13A13C-36EA-4B13-9175-C5FE95B34D33}"/>
              </a:ext>
              <a:ext uri="{C183D7F6-B498-43B3-948B-1728B52AA6E4}">
                <adec:decorative xmlns:adec="http://schemas.microsoft.com/office/drawing/2017/decorative" val="1"/>
              </a:ext>
            </a:extLst>
          </p:cNvPr>
          <p:cNvSpPr/>
          <p:nvPr userDrawn="1"/>
        </p:nvSpPr>
        <p:spPr>
          <a:xfrm>
            <a:off x="10969280" y="178001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Tree>
    <p:extLst>
      <p:ext uri="{BB962C8B-B14F-4D97-AF65-F5344CB8AC3E}">
        <p14:creationId xmlns:p14="http://schemas.microsoft.com/office/powerpoint/2010/main" val="1367648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mage Bubbles and Title">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5933206" y="585216"/>
            <a:ext cx="5103602" cy="2276856"/>
          </a:xfrm>
        </p:spPr>
        <p:txBody>
          <a:bodyPr anchor="b"/>
          <a:lstStyle>
            <a:lvl1pPr algn="r">
              <a:defRPr sz="4800" b="1" cap="all" spc="400" baseline="0">
                <a:solidFill>
                  <a:schemeClr val="bg1"/>
                </a:solidFill>
              </a:defRPr>
            </a:lvl1pPr>
          </a:lstStyle>
          <a:p>
            <a:r>
              <a:rPr lang="en-US" dirty="0"/>
              <a:t>Click to add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8610600" y="201168"/>
            <a:ext cx="2743200" cy="365125"/>
          </a:xfrm>
        </p:spPr>
        <p:txBody>
          <a:bodyPr/>
          <a:lstStyle>
            <a:lvl1pPr>
              <a:defRPr>
                <a:solidFill>
                  <a:schemeClr val="bg1"/>
                </a:solidFill>
              </a:defRPr>
            </a:lvl1pPr>
          </a:lstStyle>
          <a:p>
            <a:fld id="{D8DA9DAA-006C-4F4B-980E-E3DF019B24E2}" type="slidenum">
              <a:rPr lang="en-US" smtClean="0"/>
              <a:pPr/>
              <a:t>‹#›</a:t>
            </a:fld>
            <a:endParaRPr lang="en-US" dirty="0"/>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rot="16200000">
            <a:off x="-548640" y="1938528"/>
            <a:ext cx="2788920" cy="365125"/>
          </a:xfrm>
        </p:spPr>
        <p:txBody>
          <a:bodyPr/>
          <a:lstStyle>
            <a:lvl1pPr>
              <a:defRPr>
                <a:solidFill>
                  <a:schemeClr val="bg1"/>
                </a:solidFill>
              </a:defRPr>
            </a:lvl1pPr>
          </a:lstStyle>
          <a:p>
            <a:r>
              <a:rPr lang="en-US" dirty="0"/>
              <a:t>Presentation Title</a:t>
            </a:r>
          </a:p>
        </p:txBody>
      </p:sp>
      <p:sp>
        <p:nvSpPr>
          <p:cNvPr id="33" name="Picture Placeholder 32">
            <a:extLst>
              <a:ext uri="{FF2B5EF4-FFF2-40B4-BE49-F238E27FC236}">
                <a16:creationId xmlns:a16="http://schemas.microsoft.com/office/drawing/2014/main" id="{3186EA6A-5CD5-4DF7-9C8A-EDFAF28A80D9}"/>
              </a:ext>
            </a:extLst>
          </p:cNvPr>
          <p:cNvSpPr>
            <a:spLocks noGrp="1"/>
          </p:cNvSpPr>
          <p:nvPr>
            <p:ph type="pic" sz="quarter" idx="14" hasCustomPrompt="1"/>
          </p:nvPr>
        </p:nvSpPr>
        <p:spPr>
          <a:xfrm>
            <a:off x="1777111" y="407499"/>
            <a:ext cx="1952279" cy="1952279"/>
          </a:xfrm>
          <a:custGeom>
            <a:avLst/>
            <a:gdLst>
              <a:gd name="connsiteX0" fmla="*/ 976140 w 1952279"/>
              <a:gd name="connsiteY0" fmla="*/ 0 h 1952279"/>
              <a:gd name="connsiteX1" fmla="*/ 1952279 w 1952279"/>
              <a:gd name="connsiteY1" fmla="*/ 976140 h 1952279"/>
              <a:gd name="connsiteX2" fmla="*/ 976140 w 1952279"/>
              <a:gd name="connsiteY2" fmla="*/ 1952279 h 1952279"/>
              <a:gd name="connsiteX3" fmla="*/ 0 w 1952279"/>
              <a:gd name="connsiteY3" fmla="*/ 976140 h 1952279"/>
              <a:gd name="connsiteX4" fmla="*/ 976140 w 1952279"/>
              <a:gd name="connsiteY4" fmla="*/ 0 h 19522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2279" h="1952279">
                <a:moveTo>
                  <a:pt x="976140" y="0"/>
                </a:moveTo>
                <a:cubicBezTo>
                  <a:pt x="1515247" y="0"/>
                  <a:pt x="1952279" y="437033"/>
                  <a:pt x="1952279" y="976140"/>
                </a:cubicBezTo>
                <a:cubicBezTo>
                  <a:pt x="1952279" y="1515246"/>
                  <a:pt x="1515247" y="1952279"/>
                  <a:pt x="976140" y="1952279"/>
                </a:cubicBezTo>
                <a:cubicBezTo>
                  <a:pt x="437033" y="1952279"/>
                  <a:pt x="0" y="1515246"/>
                  <a:pt x="0" y="976140"/>
                </a:cubicBezTo>
                <a:cubicBezTo>
                  <a:pt x="0" y="437033"/>
                  <a:pt x="437033" y="0"/>
                  <a:pt x="976140" y="0"/>
                </a:cubicBezTo>
                <a:close/>
              </a:path>
            </a:pathLst>
          </a:custGeom>
        </p:spPr>
        <p:txBody>
          <a:bodyPr wrap="square" tIns="457200" anchor="t" anchorCtr="0">
            <a:noAutofit/>
          </a:bodyPr>
          <a:lstStyle>
            <a:lvl1pPr algn="ctr">
              <a:buNone/>
              <a:defRPr sz="1400">
                <a:solidFill>
                  <a:schemeClr val="bg1"/>
                </a:solidFill>
              </a:defRPr>
            </a:lvl1pPr>
          </a:lstStyle>
          <a:p>
            <a:r>
              <a:rPr lang="en-US" dirty="0"/>
              <a:t>Click to add picture</a:t>
            </a:r>
          </a:p>
        </p:txBody>
      </p:sp>
      <p:sp>
        <p:nvSpPr>
          <p:cNvPr id="32" name="Picture Placeholder 31">
            <a:extLst>
              <a:ext uri="{FF2B5EF4-FFF2-40B4-BE49-F238E27FC236}">
                <a16:creationId xmlns:a16="http://schemas.microsoft.com/office/drawing/2014/main" id="{83D5117F-F235-498D-99A5-9DE2D665576C}"/>
              </a:ext>
            </a:extLst>
          </p:cNvPr>
          <p:cNvSpPr>
            <a:spLocks noGrp="1"/>
          </p:cNvSpPr>
          <p:nvPr>
            <p:ph type="pic" sz="quarter" idx="15" hasCustomPrompt="1"/>
          </p:nvPr>
        </p:nvSpPr>
        <p:spPr>
          <a:xfrm>
            <a:off x="3528345" y="1972581"/>
            <a:ext cx="2290065" cy="2273502"/>
          </a:xfrm>
          <a:custGeom>
            <a:avLst/>
            <a:gdLst>
              <a:gd name="connsiteX0" fmla="*/ 1145032 w 2290065"/>
              <a:gd name="connsiteY0" fmla="*/ 0 h 2273502"/>
              <a:gd name="connsiteX1" fmla="*/ 2290065 w 2290065"/>
              <a:gd name="connsiteY1" fmla="*/ 1145033 h 2273502"/>
              <a:gd name="connsiteX2" fmla="*/ 1375797 w 2290065"/>
              <a:gd name="connsiteY2" fmla="*/ 2266803 h 2273502"/>
              <a:gd name="connsiteX3" fmla="*/ 1331903 w 2290065"/>
              <a:gd name="connsiteY3" fmla="*/ 2273502 h 2273502"/>
              <a:gd name="connsiteX4" fmla="*/ 958162 w 2290065"/>
              <a:gd name="connsiteY4" fmla="*/ 2273502 h 2273502"/>
              <a:gd name="connsiteX5" fmla="*/ 914268 w 2290065"/>
              <a:gd name="connsiteY5" fmla="*/ 2266803 h 2273502"/>
              <a:gd name="connsiteX6" fmla="*/ 5911 w 2290065"/>
              <a:gd name="connsiteY6" fmla="*/ 1262106 h 2273502"/>
              <a:gd name="connsiteX7" fmla="*/ 0 w 2290065"/>
              <a:gd name="connsiteY7" fmla="*/ 1145053 h 2273502"/>
              <a:gd name="connsiteX8" fmla="*/ 0 w 2290065"/>
              <a:gd name="connsiteY8" fmla="*/ 1145014 h 2273502"/>
              <a:gd name="connsiteX9" fmla="*/ 5911 w 2290065"/>
              <a:gd name="connsiteY9" fmla="*/ 1027960 h 2273502"/>
              <a:gd name="connsiteX10" fmla="*/ 1145032 w 2290065"/>
              <a:gd name="connsiteY10" fmla="*/ 0 h 227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90065" h="2273502">
                <a:moveTo>
                  <a:pt x="1145032" y="0"/>
                </a:moveTo>
                <a:cubicBezTo>
                  <a:pt x="1777417" y="0"/>
                  <a:pt x="2290065" y="512649"/>
                  <a:pt x="2290065" y="1145033"/>
                </a:cubicBezTo>
                <a:cubicBezTo>
                  <a:pt x="2290065" y="1698370"/>
                  <a:pt x="1897569" y="2160033"/>
                  <a:pt x="1375797" y="2266803"/>
                </a:cubicBezTo>
                <a:lnTo>
                  <a:pt x="1331903" y="2273502"/>
                </a:lnTo>
                <a:lnTo>
                  <a:pt x="958162" y="2273502"/>
                </a:lnTo>
                <a:lnTo>
                  <a:pt x="914268" y="2266803"/>
                </a:lnTo>
                <a:cubicBezTo>
                  <a:pt x="429765" y="2167660"/>
                  <a:pt x="56730" y="1762511"/>
                  <a:pt x="5911" y="1262106"/>
                </a:cubicBezTo>
                <a:lnTo>
                  <a:pt x="0" y="1145053"/>
                </a:lnTo>
                <a:lnTo>
                  <a:pt x="0" y="1145014"/>
                </a:lnTo>
                <a:lnTo>
                  <a:pt x="5911" y="1027960"/>
                </a:lnTo>
                <a:cubicBezTo>
                  <a:pt x="64548" y="450571"/>
                  <a:pt x="552172" y="0"/>
                  <a:pt x="1145032" y="0"/>
                </a:cubicBezTo>
                <a:close/>
              </a:path>
            </a:pathLst>
          </a:custGeom>
        </p:spPr>
        <p:txBody>
          <a:bodyPr wrap="square" tIns="457200" anchor="t" anchorCtr="0">
            <a:noAutofit/>
          </a:bodyPr>
          <a:lstStyle>
            <a:lvl1pPr algn="ctr">
              <a:buNone/>
              <a:defRPr sz="1400">
                <a:solidFill>
                  <a:schemeClr val="bg1"/>
                </a:solidFill>
              </a:defRPr>
            </a:lvl1pPr>
          </a:lstStyle>
          <a:p>
            <a:r>
              <a:rPr lang="en-US" dirty="0"/>
              <a:t>Click to add picture</a:t>
            </a:r>
          </a:p>
        </p:txBody>
      </p:sp>
      <p:sp>
        <p:nvSpPr>
          <p:cNvPr id="30" name="Picture Placeholder 29">
            <a:extLst>
              <a:ext uri="{FF2B5EF4-FFF2-40B4-BE49-F238E27FC236}">
                <a16:creationId xmlns:a16="http://schemas.microsoft.com/office/drawing/2014/main" id="{B8D3F45B-B631-47D3-A33C-71CEC2B3602C}"/>
              </a:ext>
            </a:extLst>
          </p:cNvPr>
          <p:cNvSpPr>
            <a:spLocks noGrp="1"/>
          </p:cNvSpPr>
          <p:nvPr>
            <p:ph type="pic" sz="quarter" idx="17" hasCustomPrompt="1"/>
          </p:nvPr>
        </p:nvSpPr>
        <p:spPr>
          <a:xfrm>
            <a:off x="1092905" y="4018982"/>
            <a:ext cx="3854161" cy="2839018"/>
          </a:xfrm>
          <a:custGeom>
            <a:avLst/>
            <a:gdLst>
              <a:gd name="connsiteX0" fmla="*/ 1927061 w 3854161"/>
              <a:gd name="connsiteY0" fmla="*/ 0 h 2839018"/>
              <a:gd name="connsiteX1" fmla="*/ 1927101 w 3854161"/>
              <a:gd name="connsiteY1" fmla="*/ 0 h 2839018"/>
              <a:gd name="connsiteX2" fmla="*/ 2124114 w 3854161"/>
              <a:gd name="connsiteY2" fmla="*/ 9948 h 2839018"/>
              <a:gd name="connsiteX3" fmla="*/ 3854161 w 3854161"/>
              <a:gd name="connsiteY3" fmla="*/ 1927080 h 2839018"/>
              <a:gd name="connsiteX4" fmla="*/ 3702722 w 3854161"/>
              <a:gd name="connsiteY4" fmla="*/ 2677187 h 2839018"/>
              <a:gd name="connsiteX5" fmla="*/ 3624763 w 3854161"/>
              <a:gd name="connsiteY5" fmla="*/ 2839018 h 2839018"/>
              <a:gd name="connsiteX6" fmla="*/ 229398 w 3854161"/>
              <a:gd name="connsiteY6" fmla="*/ 2839018 h 2839018"/>
              <a:gd name="connsiteX7" fmla="*/ 151440 w 3854161"/>
              <a:gd name="connsiteY7" fmla="*/ 2677187 h 2839018"/>
              <a:gd name="connsiteX8" fmla="*/ 0 w 3854161"/>
              <a:gd name="connsiteY8" fmla="*/ 1927080 h 2839018"/>
              <a:gd name="connsiteX9" fmla="*/ 1730048 w 3854161"/>
              <a:gd name="connsiteY9" fmla="*/ 9948 h 2839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54161" h="2839018">
                <a:moveTo>
                  <a:pt x="1927061" y="0"/>
                </a:moveTo>
                <a:lnTo>
                  <a:pt x="1927101" y="0"/>
                </a:lnTo>
                <a:lnTo>
                  <a:pt x="2124114" y="9948"/>
                </a:lnTo>
                <a:cubicBezTo>
                  <a:pt x="3095856" y="108634"/>
                  <a:pt x="3854161" y="929301"/>
                  <a:pt x="3854161" y="1927080"/>
                </a:cubicBezTo>
                <a:cubicBezTo>
                  <a:pt x="3854161" y="2193154"/>
                  <a:pt x="3800237" y="2446634"/>
                  <a:pt x="3702722" y="2677187"/>
                </a:cubicBezTo>
                <a:lnTo>
                  <a:pt x="3624763" y="2839018"/>
                </a:lnTo>
                <a:lnTo>
                  <a:pt x="229398" y="2839018"/>
                </a:lnTo>
                <a:lnTo>
                  <a:pt x="151440" y="2677187"/>
                </a:lnTo>
                <a:cubicBezTo>
                  <a:pt x="53924" y="2446634"/>
                  <a:pt x="0" y="2193154"/>
                  <a:pt x="0" y="1927080"/>
                </a:cubicBezTo>
                <a:cubicBezTo>
                  <a:pt x="0" y="929301"/>
                  <a:pt x="758305" y="108634"/>
                  <a:pt x="1730048" y="9948"/>
                </a:cubicBezTo>
                <a:close/>
              </a:path>
            </a:pathLst>
          </a:custGeom>
        </p:spPr>
        <p:txBody>
          <a:bodyPr wrap="square" tIns="457200" anchor="t" anchorCtr="0">
            <a:noAutofit/>
          </a:bodyPr>
          <a:lstStyle>
            <a:lvl1pPr algn="ctr">
              <a:buNone/>
              <a:defRPr sz="1400">
                <a:solidFill>
                  <a:schemeClr val="bg1"/>
                </a:solidFill>
              </a:defRPr>
            </a:lvl1pPr>
          </a:lstStyle>
          <a:p>
            <a:r>
              <a:rPr lang="en-US" dirty="0"/>
              <a:t>Click to add picture</a:t>
            </a:r>
          </a:p>
        </p:txBody>
      </p: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hasCustomPrompt="1"/>
          </p:nvPr>
        </p:nvSpPr>
        <p:spPr>
          <a:xfrm>
            <a:off x="5933206" y="3127248"/>
            <a:ext cx="5103602" cy="1124712"/>
          </a:xfrm>
        </p:spPr>
        <p:txBody>
          <a:bodyPr/>
          <a:lstStyle>
            <a:lvl1pPr marL="0" indent="0" algn="r">
              <a:buNone/>
              <a:defRPr sz="1800">
                <a:solidFill>
                  <a:schemeClr val="bg1"/>
                </a:solidFill>
              </a:defRPr>
            </a:lvl1pPr>
          </a:lstStyle>
          <a:p>
            <a:pPr lvl="0"/>
            <a:r>
              <a:rPr lang="en-US" dirty="0"/>
              <a:t>Click to add text</a:t>
            </a:r>
          </a:p>
        </p:txBody>
      </p:sp>
      <p:sp>
        <p:nvSpPr>
          <p:cNvPr id="31" name="Picture Placeholder 30">
            <a:extLst>
              <a:ext uri="{FF2B5EF4-FFF2-40B4-BE49-F238E27FC236}">
                <a16:creationId xmlns:a16="http://schemas.microsoft.com/office/drawing/2014/main" id="{E1E0A794-F1D3-4628-B5B1-9D48AB34C3D4}"/>
              </a:ext>
            </a:extLst>
          </p:cNvPr>
          <p:cNvSpPr>
            <a:spLocks noGrp="1"/>
          </p:cNvSpPr>
          <p:nvPr>
            <p:ph type="pic" sz="quarter" idx="16" hasCustomPrompt="1"/>
          </p:nvPr>
        </p:nvSpPr>
        <p:spPr>
          <a:xfrm>
            <a:off x="5579539" y="4386312"/>
            <a:ext cx="3119293" cy="2462810"/>
          </a:xfrm>
          <a:custGeom>
            <a:avLst/>
            <a:gdLst>
              <a:gd name="connsiteX0" fmla="*/ 1559647 w 3119293"/>
              <a:gd name="connsiteY0" fmla="*/ 0 h 2462810"/>
              <a:gd name="connsiteX1" fmla="*/ 3119293 w 3119293"/>
              <a:gd name="connsiteY1" fmla="*/ 1559647 h 2462810"/>
              <a:gd name="connsiteX2" fmla="*/ 2852930 w 3119293"/>
              <a:gd name="connsiteY2" fmla="*/ 2431660 h 2462810"/>
              <a:gd name="connsiteX3" fmla="*/ 2829636 w 3119293"/>
              <a:gd name="connsiteY3" fmla="*/ 2462810 h 2462810"/>
              <a:gd name="connsiteX4" fmla="*/ 289658 w 3119293"/>
              <a:gd name="connsiteY4" fmla="*/ 2462810 h 2462810"/>
              <a:gd name="connsiteX5" fmla="*/ 266363 w 3119293"/>
              <a:gd name="connsiteY5" fmla="*/ 2431660 h 2462810"/>
              <a:gd name="connsiteX6" fmla="*/ 0 w 3119293"/>
              <a:gd name="connsiteY6" fmla="*/ 1559647 h 2462810"/>
              <a:gd name="connsiteX7" fmla="*/ 1559647 w 3119293"/>
              <a:gd name="connsiteY7" fmla="*/ 0 h 2462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19293" h="2462810">
                <a:moveTo>
                  <a:pt x="1559647" y="0"/>
                </a:moveTo>
                <a:cubicBezTo>
                  <a:pt x="2421016" y="0"/>
                  <a:pt x="3119293" y="698278"/>
                  <a:pt x="3119293" y="1559647"/>
                </a:cubicBezTo>
                <a:cubicBezTo>
                  <a:pt x="3119293" y="1882660"/>
                  <a:pt x="3021098" y="2182739"/>
                  <a:pt x="2852930" y="2431660"/>
                </a:cubicBezTo>
                <a:lnTo>
                  <a:pt x="2829636" y="2462810"/>
                </a:lnTo>
                <a:lnTo>
                  <a:pt x="289658" y="2462810"/>
                </a:lnTo>
                <a:lnTo>
                  <a:pt x="266363" y="2431660"/>
                </a:lnTo>
                <a:cubicBezTo>
                  <a:pt x="98195" y="2182739"/>
                  <a:pt x="0" y="1882660"/>
                  <a:pt x="0" y="1559647"/>
                </a:cubicBezTo>
                <a:cubicBezTo>
                  <a:pt x="0" y="698278"/>
                  <a:pt x="698278" y="0"/>
                  <a:pt x="1559647" y="0"/>
                </a:cubicBezTo>
                <a:close/>
              </a:path>
            </a:pathLst>
          </a:custGeom>
        </p:spPr>
        <p:txBody>
          <a:bodyPr wrap="square" tIns="457200" anchor="t" anchorCtr="0">
            <a:noAutofit/>
          </a:bodyPr>
          <a:lstStyle>
            <a:lvl1pPr algn="ctr">
              <a:buNone/>
              <a:defRPr sz="1400">
                <a:solidFill>
                  <a:schemeClr val="bg1"/>
                </a:solidFill>
              </a:defRPr>
            </a:lvl1pPr>
          </a:lstStyle>
          <a:p>
            <a:r>
              <a:rPr lang="en-US" dirty="0"/>
              <a:t>Click to add picture</a:t>
            </a:r>
          </a:p>
        </p:txBody>
      </p:sp>
      <p:sp>
        <p:nvSpPr>
          <p:cNvPr id="8" name="Graphic 32">
            <a:extLst>
              <a:ext uri="{FF2B5EF4-FFF2-40B4-BE49-F238E27FC236}">
                <a16:creationId xmlns:a16="http://schemas.microsoft.com/office/drawing/2014/main" id="{846CD0EA-B0AA-4845-81A5-4ADD7C58B12F}"/>
              </a:ext>
              <a:ext uri="{C183D7F6-B498-43B3-948B-1728B52AA6E4}">
                <adec:decorative xmlns:adec="http://schemas.microsoft.com/office/drawing/2017/decorative" val="1"/>
              </a:ext>
            </a:extLst>
          </p:cNvPr>
          <p:cNvSpPr/>
          <p:nvPr userDrawn="1"/>
        </p:nvSpPr>
        <p:spPr>
          <a:xfrm>
            <a:off x="1472366" y="185953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10" name="Graphic 33">
            <a:extLst>
              <a:ext uri="{FF2B5EF4-FFF2-40B4-BE49-F238E27FC236}">
                <a16:creationId xmlns:a16="http://schemas.microsoft.com/office/drawing/2014/main" id="{0E97A0CB-7CB1-47F0-BD48-EEECBAC39CD2}"/>
              </a:ext>
              <a:ext uri="{C183D7F6-B498-43B3-948B-1728B52AA6E4}">
                <adec:decorative xmlns:adec="http://schemas.microsoft.com/office/drawing/2017/decorative" val="1"/>
              </a:ext>
            </a:extLst>
          </p:cNvPr>
          <p:cNvSpPr/>
          <p:nvPr userDrawn="1"/>
        </p:nvSpPr>
        <p:spPr>
          <a:xfrm>
            <a:off x="2014523" y="3146867"/>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
        <p:nvSpPr>
          <p:cNvPr id="12" name="Graphic 31">
            <a:extLst>
              <a:ext uri="{FF2B5EF4-FFF2-40B4-BE49-F238E27FC236}">
                <a16:creationId xmlns:a16="http://schemas.microsoft.com/office/drawing/2014/main" id="{477816C9-06CB-4BC5-B26B-6A2877BD941A}"/>
              </a:ext>
              <a:ext uri="{C183D7F6-B498-43B3-948B-1728B52AA6E4}">
                <adec:decorative xmlns:adec="http://schemas.microsoft.com/office/drawing/2017/decorative" val="1"/>
              </a:ext>
            </a:extLst>
          </p:cNvPr>
          <p:cNvSpPr/>
          <p:nvPr userDrawn="1"/>
        </p:nvSpPr>
        <p:spPr>
          <a:xfrm>
            <a:off x="5404920" y="4508295"/>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cxnSp>
        <p:nvCxnSpPr>
          <p:cNvPr id="14" name="Straight Connector 13">
            <a:extLst>
              <a:ext uri="{FF2B5EF4-FFF2-40B4-BE49-F238E27FC236}">
                <a16:creationId xmlns:a16="http://schemas.microsoft.com/office/drawing/2014/main" id="{13AE7F8D-AE68-4A83-BAB5-3A97D473CE3C}"/>
              </a:ext>
              <a:ext uri="{C183D7F6-B498-43B3-948B-1728B52AA6E4}">
                <adec:decorative xmlns:adec="http://schemas.microsoft.com/office/drawing/2017/decorative" val="1"/>
              </a:ext>
            </a:extLst>
          </p:cNvPr>
          <p:cNvCxnSpPr>
            <a:cxnSpLocks/>
          </p:cNvCxnSpPr>
          <p:nvPr userDrawn="1"/>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267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image">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5202936" y="585216"/>
            <a:ext cx="5833872" cy="2276856"/>
          </a:xfrm>
        </p:spPr>
        <p:txBody>
          <a:bodyPr anchor="b"/>
          <a:lstStyle>
            <a:lvl1pPr algn="r">
              <a:defRPr sz="4000" b="1" cap="all" spc="400" baseline="0">
                <a:solidFill>
                  <a:schemeClr val="bg1"/>
                </a:solidFill>
              </a:defRPr>
            </a:lvl1pPr>
          </a:lstStyle>
          <a:p>
            <a:r>
              <a:rPr lang="en-US" dirty="0"/>
              <a:t>Click to add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8610600" y="201168"/>
            <a:ext cx="2743200" cy="365125"/>
          </a:xfrm>
        </p:spPr>
        <p:txBody>
          <a:bodyPr/>
          <a:lstStyle>
            <a:lvl1pPr>
              <a:defRPr>
                <a:solidFill>
                  <a:schemeClr val="bg1"/>
                </a:solidFill>
              </a:defRPr>
            </a:lvl1pPr>
          </a:lstStyle>
          <a:p>
            <a:fld id="{D8DA9DAA-006C-4F4B-980E-E3DF019B24E2}" type="slidenum">
              <a:rPr lang="en-US" smtClean="0"/>
              <a:pPr/>
              <a:t>‹#›</a:t>
            </a:fld>
            <a:endParaRPr lang="en-US" dirty="0"/>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rot="16200000">
            <a:off x="-548640" y="1938528"/>
            <a:ext cx="2788920" cy="365125"/>
          </a:xfrm>
        </p:spPr>
        <p:txBody>
          <a:bodyPr/>
          <a:lstStyle>
            <a:lvl1pPr>
              <a:defRPr>
                <a:solidFill>
                  <a:schemeClr val="bg1"/>
                </a:solidFill>
              </a:defRPr>
            </a:lvl1pPr>
          </a:lstStyle>
          <a:p>
            <a:r>
              <a:rPr lang="en-US" dirty="0"/>
              <a:t>Presentation Title</a:t>
            </a:r>
          </a:p>
        </p:txBody>
      </p:sp>
      <p:sp>
        <p:nvSpPr>
          <p:cNvPr id="19" name="Picture Placeholder 18">
            <a:extLst>
              <a:ext uri="{FF2B5EF4-FFF2-40B4-BE49-F238E27FC236}">
                <a16:creationId xmlns:a16="http://schemas.microsoft.com/office/drawing/2014/main" id="{34120D15-E48C-4FBE-BB95-24DB36D9F458}"/>
              </a:ext>
            </a:extLst>
          </p:cNvPr>
          <p:cNvSpPr>
            <a:spLocks noGrp="1"/>
          </p:cNvSpPr>
          <p:nvPr>
            <p:ph type="pic" sz="quarter" idx="14" hasCustomPrompt="1"/>
          </p:nvPr>
        </p:nvSpPr>
        <p:spPr>
          <a:xfrm>
            <a:off x="1366432" y="2530058"/>
            <a:ext cx="3707972" cy="3707971"/>
          </a:xfrm>
          <a:custGeom>
            <a:avLst/>
            <a:gdLst>
              <a:gd name="connsiteX0" fmla="*/ 1853986 w 3707972"/>
              <a:gd name="connsiteY0" fmla="*/ 0 h 3707971"/>
              <a:gd name="connsiteX1" fmla="*/ 3707972 w 3707972"/>
              <a:gd name="connsiteY1" fmla="*/ 1853986 h 3707971"/>
              <a:gd name="connsiteX2" fmla="*/ 2043545 w 3707972"/>
              <a:gd name="connsiteY2" fmla="*/ 3698400 h 3707971"/>
              <a:gd name="connsiteX3" fmla="*/ 1854006 w 3707972"/>
              <a:gd name="connsiteY3" fmla="*/ 3707971 h 3707971"/>
              <a:gd name="connsiteX4" fmla="*/ 1853966 w 3707972"/>
              <a:gd name="connsiteY4" fmla="*/ 3707971 h 3707971"/>
              <a:gd name="connsiteX5" fmla="*/ 1664427 w 3707972"/>
              <a:gd name="connsiteY5" fmla="*/ 3698400 h 3707971"/>
              <a:gd name="connsiteX6" fmla="*/ 0 w 3707972"/>
              <a:gd name="connsiteY6" fmla="*/ 1853986 h 3707971"/>
              <a:gd name="connsiteX7" fmla="*/ 1853986 w 3707972"/>
              <a:gd name="connsiteY7" fmla="*/ 0 h 3707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7972" h="3707971">
                <a:moveTo>
                  <a:pt x="1853986" y="0"/>
                </a:moveTo>
                <a:cubicBezTo>
                  <a:pt x="2877914" y="0"/>
                  <a:pt x="3707972" y="830058"/>
                  <a:pt x="3707972" y="1853986"/>
                </a:cubicBezTo>
                <a:cubicBezTo>
                  <a:pt x="3707972" y="2813919"/>
                  <a:pt x="2978429" y="3603458"/>
                  <a:pt x="2043545" y="3698400"/>
                </a:cubicBezTo>
                <a:lnTo>
                  <a:pt x="1854006" y="3707971"/>
                </a:lnTo>
                <a:lnTo>
                  <a:pt x="1853966" y="3707971"/>
                </a:lnTo>
                <a:lnTo>
                  <a:pt x="1664427" y="3698400"/>
                </a:lnTo>
                <a:cubicBezTo>
                  <a:pt x="729543" y="3603458"/>
                  <a:pt x="0" y="2813919"/>
                  <a:pt x="0" y="1853986"/>
                </a:cubicBezTo>
                <a:cubicBezTo>
                  <a:pt x="0" y="830058"/>
                  <a:pt x="830058" y="0"/>
                  <a:pt x="1853986" y="0"/>
                </a:cubicBezTo>
                <a:close/>
              </a:path>
            </a:pathLst>
          </a:custGeom>
        </p:spPr>
        <p:txBody>
          <a:bodyPr wrap="square" tIns="914400" anchor="t">
            <a:noAutofit/>
          </a:bodyPr>
          <a:lstStyle>
            <a:lvl1pPr algn="ctr">
              <a:buNone/>
              <a:defRPr sz="1600" b="1">
                <a:solidFill>
                  <a:schemeClr val="bg1"/>
                </a:solidFill>
              </a:defRPr>
            </a:lvl1pPr>
          </a:lstStyle>
          <a:p>
            <a:r>
              <a:rPr lang="en-US" dirty="0"/>
              <a:t>Click to add picture</a:t>
            </a:r>
          </a:p>
        </p:txBody>
      </p: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hasCustomPrompt="1"/>
          </p:nvPr>
        </p:nvSpPr>
        <p:spPr>
          <a:xfrm>
            <a:off x="5202936" y="3127248"/>
            <a:ext cx="5833872" cy="3118104"/>
          </a:xfrm>
        </p:spPr>
        <p:txBody>
          <a:bodyPr/>
          <a:lstStyle>
            <a:lvl1pPr marL="0" indent="0" algn="r">
              <a:buNone/>
              <a:defRPr sz="1800">
                <a:solidFill>
                  <a:schemeClr val="bg1"/>
                </a:solidFill>
              </a:defRPr>
            </a:lvl1pPr>
          </a:lstStyle>
          <a:p>
            <a:pPr lvl="0"/>
            <a:r>
              <a:rPr lang="en-US" dirty="0"/>
              <a:t>Click to add text</a:t>
            </a:r>
          </a:p>
        </p:txBody>
      </p:sp>
      <p:cxnSp>
        <p:nvCxnSpPr>
          <p:cNvPr id="14" name="Straight Connector 13">
            <a:extLst>
              <a:ext uri="{FF2B5EF4-FFF2-40B4-BE49-F238E27FC236}">
                <a16:creationId xmlns:a16="http://schemas.microsoft.com/office/drawing/2014/main" id="{13AE7F8D-AE68-4A83-BAB5-3A97D473CE3C}"/>
              </a:ext>
              <a:ext uri="{C183D7F6-B498-43B3-948B-1728B52AA6E4}">
                <adec:decorative xmlns:adec="http://schemas.microsoft.com/office/drawing/2017/decorative" val="1"/>
              </a:ext>
            </a:extLst>
          </p:cNvPr>
          <p:cNvCxnSpPr>
            <a:cxnSpLocks/>
          </p:cNvCxnSpPr>
          <p:nvPr userDrawn="1"/>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1" name="Graphic 12">
            <a:extLst>
              <a:ext uri="{FF2B5EF4-FFF2-40B4-BE49-F238E27FC236}">
                <a16:creationId xmlns:a16="http://schemas.microsoft.com/office/drawing/2014/main" id="{EA1B6985-3E5A-40F4-9268-D4AB3BBF8C91}"/>
              </a:ext>
              <a:ext uri="{C183D7F6-B498-43B3-948B-1728B52AA6E4}">
                <adec:decorative xmlns:adec="http://schemas.microsoft.com/office/drawing/2017/decorative" val="1"/>
              </a:ext>
            </a:extLst>
          </p:cNvPr>
          <p:cNvSpPr/>
          <p:nvPr userDrawn="1"/>
        </p:nvSpPr>
        <p:spPr>
          <a:xfrm>
            <a:off x="4745394" y="276027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13" name="Graphic 13">
            <a:extLst>
              <a:ext uri="{FF2B5EF4-FFF2-40B4-BE49-F238E27FC236}">
                <a16:creationId xmlns:a16="http://schemas.microsoft.com/office/drawing/2014/main" id="{338BC906-9D03-4280-85E8-21A81BC21D73}"/>
              </a:ext>
              <a:ext uri="{C183D7F6-B498-43B3-948B-1728B52AA6E4}">
                <adec:decorative xmlns:adec="http://schemas.microsoft.com/office/drawing/2017/decorative" val="1"/>
              </a:ext>
            </a:extLst>
          </p:cNvPr>
          <p:cNvSpPr/>
          <p:nvPr userDrawn="1"/>
        </p:nvSpPr>
        <p:spPr>
          <a:xfrm>
            <a:off x="4386614" y="253098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17" name="Graphic 15">
            <a:extLst>
              <a:ext uri="{FF2B5EF4-FFF2-40B4-BE49-F238E27FC236}">
                <a16:creationId xmlns:a16="http://schemas.microsoft.com/office/drawing/2014/main" id="{C5C06D53-C9F6-47E8-BFE1-B8193A1AED8B}"/>
              </a:ext>
              <a:ext uri="{C183D7F6-B498-43B3-948B-1728B52AA6E4}">
                <adec:decorative xmlns:adec="http://schemas.microsoft.com/office/drawing/2017/decorative" val="1"/>
              </a:ext>
            </a:extLst>
          </p:cNvPr>
          <p:cNvSpPr/>
          <p:nvPr userDrawn="1"/>
        </p:nvSpPr>
        <p:spPr>
          <a:xfrm>
            <a:off x="1669987" y="603157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Tree>
    <p:extLst>
      <p:ext uri="{BB962C8B-B14F-4D97-AF65-F5344CB8AC3E}">
        <p14:creationId xmlns:p14="http://schemas.microsoft.com/office/powerpoint/2010/main" val="249439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DA9DAA-006C-4F4B-980E-E3DF019B24E2}"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194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Graphic 12">
            <a:extLst>
              <a:ext uri="{FF2B5EF4-FFF2-40B4-BE49-F238E27FC236}">
                <a16:creationId xmlns:a16="http://schemas.microsoft.com/office/drawing/2014/main" id="{BD375CEC-12A1-DB83-1908-D468CE6AF4EB}"/>
              </a:ext>
              <a:ext uri="{C183D7F6-B498-43B3-948B-1728B52AA6E4}">
                <adec:decorative xmlns:adec="http://schemas.microsoft.com/office/drawing/2017/decorative" val="1"/>
              </a:ext>
            </a:extLst>
          </p:cNvPr>
          <p:cNvSpPr/>
          <p:nvPr userDrawn="1"/>
        </p:nvSpPr>
        <p:spPr>
          <a:xfrm>
            <a:off x="10772266" y="3054359"/>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8" name="Graphic 13">
            <a:extLst>
              <a:ext uri="{FF2B5EF4-FFF2-40B4-BE49-F238E27FC236}">
                <a16:creationId xmlns:a16="http://schemas.microsoft.com/office/drawing/2014/main" id="{A34D8B79-1F95-0EAB-0D2F-B757B5C34A75}"/>
              </a:ext>
              <a:ext uri="{C183D7F6-B498-43B3-948B-1728B52AA6E4}">
                <adec:decorative xmlns:adec="http://schemas.microsoft.com/office/drawing/2017/decorative" val="1"/>
              </a:ext>
            </a:extLst>
          </p:cNvPr>
          <p:cNvSpPr/>
          <p:nvPr userDrawn="1"/>
        </p:nvSpPr>
        <p:spPr>
          <a:xfrm>
            <a:off x="10724364" y="2515838"/>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9" name="Graphic 15">
            <a:extLst>
              <a:ext uri="{FF2B5EF4-FFF2-40B4-BE49-F238E27FC236}">
                <a16:creationId xmlns:a16="http://schemas.microsoft.com/office/drawing/2014/main" id="{C4664D4E-52A4-1CBD-F18E-D7FFC051AAA0}"/>
              </a:ext>
              <a:ext uri="{C183D7F6-B498-43B3-948B-1728B52AA6E4}">
                <adec:decorative xmlns:adec="http://schemas.microsoft.com/office/drawing/2017/decorative" val="1"/>
              </a:ext>
            </a:extLst>
          </p:cNvPr>
          <p:cNvSpPr/>
          <p:nvPr userDrawn="1"/>
        </p:nvSpPr>
        <p:spPr>
          <a:xfrm>
            <a:off x="11024834" y="278757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
        <p:nvSpPr>
          <p:cNvPr id="10" name="Graphic 22">
            <a:extLst>
              <a:ext uri="{FF2B5EF4-FFF2-40B4-BE49-F238E27FC236}">
                <a16:creationId xmlns:a16="http://schemas.microsoft.com/office/drawing/2014/main" id="{6CF068DD-2B44-B447-3752-26BE10AB769E}"/>
              </a:ext>
              <a:ext uri="{C183D7F6-B498-43B3-948B-1728B52AA6E4}">
                <adec:decorative xmlns:adec="http://schemas.microsoft.com/office/drawing/2017/decorative" val="1"/>
              </a:ext>
            </a:extLst>
          </p:cNvPr>
          <p:cNvSpPr/>
          <p:nvPr userDrawn="1"/>
        </p:nvSpPr>
        <p:spPr>
          <a:xfrm>
            <a:off x="1261869" y="2633448"/>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dirty="0"/>
          </a:p>
        </p:txBody>
      </p:sp>
      <p:sp>
        <p:nvSpPr>
          <p:cNvPr id="11" name="Graphic 21">
            <a:extLst>
              <a:ext uri="{FF2B5EF4-FFF2-40B4-BE49-F238E27FC236}">
                <a16:creationId xmlns:a16="http://schemas.microsoft.com/office/drawing/2014/main" id="{2DBD0454-C2FB-1469-3F66-1E3554DF5B0C}"/>
              </a:ext>
              <a:ext uri="{C183D7F6-B498-43B3-948B-1728B52AA6E4}">
                <adec:decorative xmlns:adec="http://schemas.microsoft.com/office/drawing/2017/decorative" val="1"/>
              </a:ext>
            </a:extLst>
          </p:cNvPr>
          <p:cNvSpPr/>
          <p:nvPr userDrawn="1"/>
        </p:nvSpPr>
        <p:spPr>
          <a:xfrm>
            <a:off x="1064053" y="3083338"/>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dirty="0"/>
          </a:p>
        </p:txBody>
      </p:sp>
      <p:sp>
        <p:nvSpPr>
          <p:cNvPr id="12" name="Graphic 23">
            <a:extLst>
              <a:ext uri="{FF2B5EF4-FFF2-40B4-BE49-F238E27FC236}">
                <a16:creationId xmlns:a16="http://schemas.microsoft.com/office/drawing/2014/main" id="{A38EAF17-B030-FABF-4D96-B45DFCF2005F}"/>
              </a:ext>
              <a:ext uri="{C183D7F6-B498-43B3-948B-1728B52AA6E4}">
                <adec:decorative xmlns:adec="http://schemas.microsoft.com/office/drawing/2017/decorative" val="1"/>
              </a:ext>
            </a:extLst>
          </p:cNvPr>
          <p:cNvSpPr/>
          <p:nvPr userDrawn="1"/>
        </p:nvSpPr>
        <p:spPr>
          <a:xfrm>
            <a:off x="1413405" y="3492870"/>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dirty="0"/>
          </a:p>
        </p:txBody>
      </p:sp>
    </p:spTree>
    <p:extLst>
      <p:ext uri="{BB962C8B-B14F-4D97-AF65-F5344CB8AC3E}">
        <p14:creationId xmlns:p14="http://schemas.microsoft.com/office/powerpoint/2010/main" val="3665535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8" name="Graphic 15">
            <a:extLst>
              <a:ext uri="{FF2B5EF4-FFF2-40B4-BE49-F238E27FC236}">
                <a16:creationId xmlns:a16="http://schemas.microsoft.com/office/drawing/2014/main" id="{CCA6CB30-450C-4027-49D5-36B30E24F5AB}"/>
              </a:ext>
              <a:ext uri="{C183D7F6-B498-43B3-948B-1728B52AA6E4}">
                <adec:decorative xmlns:adec="http://schemas.microsoft.com/office/drawing/2017/decorative" val="1"/>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9" name="Graphic 16">
            <a:extLst>
              <a:ext uri="{FF2B5EF4-FFF2-40B4-BE49-F238E27FC236}">
                <a16:creationId xmlns:a16="http://schemas.microsoft.com/office/drawing/2014/main" id="{7AAB05FC-9487-49BA-01A2-1362F7656AC9}"/>
              </a:ext>
              <a:ext uri="{C183D7F6-B498-43B3-948B-1728B52AA6E4}">
                <adec:decorative xmlns:adec="http://schemas.microsoft.com/office/drawing/2017/decorative" val="1"/>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10" name="Graphic 14">
            <a:extLst>
              <a:ext uri="{FF2B5EF4-FFF2-40B4-BE49-F238E27FC236}">
                <a16:creationId xmlns:a16="http://schemas.microsoft.com/office/drawing/2014/main" id="{03E9F370-8EE8-5305-8F7F-C4F1048B02DC}"/>
              </a:ext>
              <a:ext uri="{C183D7F6-B498-43B3-948B-1728B52AA6E4}">
                <adec:decorative xmlns:adec="http://schemas.microsoft.com/office/drawing/2017/decorative" val="1"/>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Tree>
    <p:extLst>
      <p:ext uri="{BB962C8B-B14F-4D97-AF65-F5344CB8AC3E}">
        <p14:creationId xmlns:p14="http://schemas.microsoft.com/office/powerpoint/2010/main" val="172493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D8DA9DAA-006C-4F4B-980E-E3DF019B24E2}"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958694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1/5/2025</a:t>
            </a:fld>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D8DA9DAA-006C-4F4B-980E-E3DF019B24E2}"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4661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1/5/2025</a:t>
            </a:fld>
            <a:endParaRPr lang="en-US" dirty="0"/>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D8DA9DAA-006C-4F4B-980E-E3DF019B24E2}" type="slidenum">
              <a:rPr lang="en-US" smtClean="0"/>
              <a:t>‹#›</a:t>
            </a:fld>
            <a:endParaRPr lang="en-US" dirty="0"/>
          </a:p>
        </p:txBody>
      </p:sp>
    </p:spTree>
    <p:extLst>
      <p:ext uri="{BB962C8B-B14F-4D97-AF65-F5344CB8AC3E}">
        <p14:creationId xmlns:p14="http://schemas.microsoft.com/office/powerpoint/2010/main" val="1614503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1/5/2025</a:t>
            </a:fld>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D8DA9DAA-006C-4F4B-980E-E3DF019B24E2}"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2359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t>1/5/2025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D8DA9DAA-006C-4F4B-980E-E3DF019B24E2}"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1957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 name="Picture 6"/>
          <p:cNvPicPr>
            <a:picLocks noChangeAspect="1"/>
          </p:cNvPicPr>
          <p:nvPr/>
        </p:nvPicPr>
        <p:blipFill rotWithShape="1">
          <a:blip r:embed="rId17">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Presentation Title</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8DA9DAA-006C-4F4B-980E-E3DF019B24E2}"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9" name="think-cell data - do not delete" hidden="1">
            <a:extLst>
              <a:ext uri="{FF2B5EF4-FFF2-40B4-BE49-F238E27FC236}">
                <a16:creationId xmlns:a16="http://schemas.microsoft.com/office/drawing/2014/main" id="{5924364E-91D0-BA8F-4727-1D638597EA48}"/>
              </a:ext>
            </a:extLst>
          </p:cNvPr>
          <p:cNvGraphicFramePr>
            <a:graphicFrameLocks noChangeAspect="1"/>
          </p:cNvGraphicFramePr>
          <p:nvPr userDrawn="1">
            <p:custDataLst>
              <p:tags r:id="rId16"/>
            </p:custDataLst>
            <p:extLst>
              <p:ext uri="{D42A27DB-BD31-4B8C-83A1-F6EECF244321}">
                <p14:modId xmlns:p14="http://schemas.microsoft.com/office/powerpoint/2010/main" val="693666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8" imgW="416" imgH="416" progId="TCLayout.ActiveDocument.1">
                  <p:embed/>
                </p:oleObj>
              </mc:Choice>
              <mc:Fallback>
                <p:oleObj name="think-cell Slide" r:id="rId18" imgW="416" imgH="416" progId="TCLayout.ActiveDocument.1">
                  <p:embed/>
                  <p:pic>
                    <p:nvPicPr>
                      <p:cNvPr id="9" name="think-cell data - do not delete" hidden="1">
                        <a:extLst>
                          <a:ext uri="{FF2B5EF4-FFF2-40B4-BE49-F238E27FC236}">
                            <a16:creationId xmlns:a16="http://schemas.microsoft.com/office/drawing/2014/main" id="{5924364E-91D0-BA8F-4727-1D638597EA48}"/>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1399166824"/>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 id="2147483906" r:id="rId13"/>
    <p:sldLayoutId id="2147483891" r:id="rId14"/>
  </p:sldLayoutIdLst>
  <p:hf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hyperlink" Target="https://www.bibles.net/topic/who-is-the-holy-spirit/" TargetMode="External"/><Relationship Id="rId2" Type="http://schemas.openxmlformats.org/officeDocument/2006/relationships/slideLayout" Target="../slideLayouts/slideLayout12.xml"/><Relationship Id="rId1" Type="http://schemas.openxmlformats.org/officeDocument/2006/relationships/tags" Target="../tags/tag12.xml"/><Relationship Id="rId6" Type="http://schemas.openxmlformats.org/officeDocument/2006/relationships/hyperlink" Target="https://www.bibles.net/topic/who-is-jesus/" TargetMode="External"/><Relationship Id="rId5" Type="http://schemas.openxmlformats.org/officeDocument/2006/relationships/hyperlink" Target="https://www.bibles.net/topic/who-is-god/" TargetMode="Externa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tags" Target="../tags/tag13.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tags" Target="../tags/tag14.x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tags" Target="../tags/tag15.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tags" Target="../tags/tag16.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tags" Target="../tags/tag17.x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2.xml"/><Relationship Id="rId1" Type="http://schemas.openxmlformats.org/officeDocument/2006/relationships/tags" Target="../tags/tag18.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5.xml"/><Relationship Id="rId1" Type="http://schemas.openxmlformats.org/officeDocument/2006/relationships/tags" Target="../tags/tag4.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tags" Target="../tags/tag5.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3.xml"/><Relationship Id="rId1" Type="http://schemas.openxmlformats.org/officeDocument/2006/relationships/tags" Target="../tags/tag6.xml"/><Relationship Id="rId5" Type="http://schemas.openxmlformats.org/officeDocument/2006/relationships/hyperlink" Target="https://watch.formed.org/videos/thesearch-ep1" TargetMode="Externa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tags" Target="../tags/tag8.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tags" Target="../tags/tag11.xml"/><Relationship Id="rId5" Type="http://schemas.openxmlformats.org/officeDocument/2006/relationships/hyperlink" Target="https://www.britannica.com/topic/Nicene-Creed" TargetMode="Externa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25FD0B0-47A2-FE66-8D44-3213B9FB71CD}"/>
              </a:ext>
            </a:extLst>
          </p:cNvPr>
          <p:cNvGraphicFramePr>
            <a:graphicFrameLocks noChangeAspect="1"/>
          </p:cNvGraphicFramePr>
          <p:nvPr>
            <p:custDataLst>
              <p:tags r:id="rId1"/>
            </p:custDataLst>
            <p:extLst>
              <p:ext uri="{D42A27DB-BD31-4B8C-83A1-F6EECF244321}">
                <p14:modId xmlns:p14="http://schemas.microsoft.com/office/powerpoint/2010/main" val="26463731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4" name="think-cell data - do not delete" hidden="1">
                        <a:extLst>
                          <a:ext uri="{FF2B5EF4-FFF2-40B4-BE49-F238E27FC236}">
                            <a16:creationId xmlns:a16="http://schemas.microsoft.com/office/drawing/2014/main" id="{425FD0B0-47A2-FE66-8D44-3213B9FB71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3A9968B-2619-4F71-AB00-4C493E120805}"/>
              </a:ext>
            </a:extLst>
          </p:cNvPr>
          <p:cNvSpPr>
            <a:spLocks noGrp="1"/>
          </p:cNvSpPr>
          <p:nvPr>
            <p:ph type="ctrTitle"/>
          </p:nvPr>
        </p:nvSpPr>
        <p:spPr/>
        <p:txBody>
          <a:bodyPr vert="horz">
            <a:normAutofit fontScale="90000"/>
          </a:bodyPr>
          <a:lstStyle/>
          <a:p>
            <a:r>
              <a:rPr lang="en-US" dirty="0"/>
              <a:t>ICC 7-9 Religion</a:t>
            </a:r>
            <a:br>
              <a:rPr lang="en-US" dirty="0"/>
            </a:br>
            <a:r>
              <a:rPr lang="en-US" dirty="0"/>
              <a:t>2024-2025</a:t>
            </a:r>
            <a:br>
              <a:rPr lang="en-US" dirty="0"/>
            </a:br>
            <a:r>
              <a:rPr lang="en-US" dirty="0"/>
              <a:t>Class 4 </a:t>
            </a:r>
          </a:p>
        </p:txBody>
      </p:sp>
      <p:sp>
        <p:nvSpPr>
          <p:cNvPr id="3" name="Subtitle 2">
            <a:extLst>
              <a:ext uri="{FF2B5EF4-FFF2-40B4-BE49-F238E27FC236}">
                <a16:creationId xmlns:a16="http://schemas.microsoft.com/office/drawing/2014/main" id="{A5F14073-9F68-4B7E-A576-26899D58C7A9}"/>
              </a:ext>
            </a:extLst>
          </p:cNvPr>
          <p:cNvSpPr>
            <a:spLocks noGrp="1"/>
          </p:cNvSpPr>
          <p:nvPr>
            <p:ph type="subTitle" idx="1"/>
          </p:nvPr>
        </p:nvSpPr>
        <p:spPr/>
        <p:txBody>
          <a:bodyPr/>
          <a:lstStyle/>
          <a:p>
            <a:r>
              <a:rPr lang="en-US" dirty="0"/>
              <a:t>Mrs. Kinnicutt &amp; Mrs. Sprung January 5</a:t>
            </a:r>
            <a:r>
              <a:rPr lang="en-US" baseline="30000" dirty="0"/>
              <a:t>th</a:t>
            </a:r>
            <a:r>
              <a:rPr lang="en-US" dirty="0"/>
              <a:t> , 2025</a:t>
            </a:r>
          </a:p>
          <a:p>
            <a:endParaRPr lang="en-US" dirty="0"/>
          </a:p>
        </p:txBody>
      </p:sp>
    </p:spTree>
    <p:extLst>
      <p:ext uri="{BB962C8B-B14F-4D97-AF65-F5344CB8AC3E}">
        <p14:creationId xmlns:p14="http://schemas.microsoft.com/office/powerpoint/2010/main" val="114769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BB56A8A-4885-CAF8-89F7-550501EA19DE}"/>
              </a:ext>
            </a:extLst>
          </p:cNvPr>
          <p:cNvGraphicFramePr>
            <a:graphicFrameLocks noChangeAspect="1"/>
          </p:cNvGraphicFramePr>
          <p:nvPr>
            <p:custDataLst>
              <p:tags r:id="rId1"/>
            </p:custDataLst>
            <p:extLst>
              <p:ext uri="{D42A27DB-BD31-4B8C-83A1-F6EECF244321}">
                <p14:modId xmlns:p14="http://schemas.microsoft.com/office/powerpoint/2010/main" val="42404130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5" name="think-cell data - do not delete" hidden="1">
                        <a:extLst>
                          <a:ext uri="{FF2B5EF4-FFF2-40B4-BE49-F238E27FC236}">
                            <a16:creationId xmlns:a16="http://schemas.microsoft.com/office/drawing/2014/main" id="{CBB56A8A-4885-CAF8-89F7-550501EA19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Footer Placeholder 9">
            <a:extLst>
              <a:ext uri="{FF2B5EF4-FFF2-40B4-BE49-F238E27FC236}">
                <a16:creationId xmlns:a16="http://schemas.microsoft.com/office/drawing/2014/main" id="{A8C7C3A0-5E78-49C8-B8D4-F3DF62B2BC93}"/>
              </a:ext>
            </a:extLst>
          </p:cNvPr>
          <p:cNvSpPr>
            <a:spLocks noGrp="1"/>
          </p:cNvSpPr>
          <p:nvPr>
            <p:ph type="ftr" sz="quarter" idx="11"/>
          </p:nvPr>
        </p:nvSpPr>
        <p:spPr/>
        <p:txBody>
          <a:bodyPr/>
          <a:lstStyle/>
          <a:p>
            <a:r>
              <a:rPr lang="en-US" dirty="0"/>
              <a:t>ICC 7-9 Religion</a:t>
            </a:r>
          </a:p>
        </p:txBody>
      </p:sp>
      <p:sp>
        <p:nvSpPr>
          <p:cNvPr id="4" name="Content Placeholder 3">
            <a:extLst>
              <a:ext uri="{FF2B5EF4-FFF2-40B4-BE49-F238E27FC236}">
                <a16:creationId xmlns:a16="http://schemas.microsoft.com/office/drawing/2014/main" id="{B0881FA9-F3B0-4912-B0E1-352094195C30}"/>
              </a:ext>
            </a:extLst>
          </p:cNvPr>
          <p:cNvSpPr>
            <a:spLocks noGrp="1"/>
          </p:cNvSpPr>
          <p:nvPr>
            <p:ph idx="1"/>
          </p:nvPr>
        </p:nvSpPr>
        <p:spPr>
          <a:xfrm>
            <a:off x="885569" y="986917"/>
            <a:ext cx="7652144" cy="5072110"/>
          </a:xfrm>
        </p:spPr>
        <p:txBody>
          <a:bodyPr>
            <a:normAutofit fontScale="70000" lnSpcReduction="20000"/>
          </a:bodyPr>
          <a:lstStyle/>
          <a:p>
            <a:pPr algn="ctr"/>
            <a:r>
              <a:rPr lang="en-US" b="0" i="0" dirty="0">
                <a:solidFill>
                  <a:srgbClr val="1F1646"/>
                </a:solidFill>
                <a:effectLst/>
                <a:latin typeface="Proxima-Nova Extrabold"/>
              </a:rPr>
              <a:t>The Apostles’ Creed</a:t>
            </a:r>
          </a:p>
          <a:p>
            <a:pPr algn="ctr">
              <a:spcAft>
                <a:spcPts val="1500"/>
              </a:spcAft>
            </a:pPr>
            <a:r>
              <a:rPr lang="en-US" b="0" i="0" dirty="0">
                <a:solidFill>
                  <a:srgbClr val="1E1545"/>
                </a:solidFill>
                <a:effectLst/>
                <a:latin typeface="Proxima-Nova Regular"/>
              </a:rPr>
              <a:t>I believe in </a:t>
            </a:r>
            <a:r>
              <a:rPr lang="en-US" b="0" i="0" u="none" strike="noStrike" dirty="0">
                <a:solidFill>
                  <a:srgbClr val="1E1545"/>
                </a:solidFill>
                <a:effectLst/>
                <a:latin typeface="Proxima-Nova Regular"/>
                <a:hlinkClick r:id="rId5"/>
              </a:rPr>
              <a:t>God</a:t>
            </a:r>
            <a:r>
              <a:rPr lang="en-US" b="0" i="0" dirty="0">
                <a:solidFill>
                  <a:srgbClr val="1E1545"/>
                </a:solidFill>
                <a:effectLst/>
                <a:latin typeface="Proxima-Nova Regular"/>
              </a:rPr>
              <a:t>, the Father almighty,</a:t>
            </a:r>
            <a:br>
              <a:rPr lang="en-US" b="0" i="0" dirty="0">
                <a:solidFill>
                  <a:srgbClr val="1E1545"/>
                </a:solidFill>
                <a:effectLst/>
                <a:latin typeface="Proxima-Nova Regular"/>
              </a:rPr>
            </a:br>
            <a:r>
              <a:rPr lang="en-US" b="0" i="0" dirty="0">
                <a:solidFill>
                  <a:srgbClr val="1E1545"/>
                </a:solidFill>
                <a:effectLst/>
                <a:latin typeface="Proxima-Nova Regular"/>
              </a:rPr>
              <a:t>creator of heaven and earth.</a:t>
            </a:r>
          </a:p>
          <a:p>
            <a:pPr algn="ctr">
              <a:spcAft>
                <a:spcPts val="1500"/>
              </a:spcAft>
            </a:pPr>
            <a:r>
              <a:rPr lang="en-US" b="0" i="0" dirty="0">
                <a:solidFill>
                  <a:srgbClr val="1E1545"/>
                </a:solidFill>
                <a:effectLst/>
                <a:latin typeface="Proxima-Nova Regular"/>
              </a:rPr>
              <a:t>I believe in </a:t>
            </a:r>
            <a:r>
              <a:rPr lang="en-US" b="0" i="0" u="none" strike="noStrike" dirty="0">
                <a:solidFill>
                  <a:srgbClr val="1E1545"/>
                </a:solidFill>
                <a:effectLst/>
                <a:latin typeface="Proxima-Nova Regular"/>
                <a:hlinkClick r:id="rId6"/>
              </a:rPr>
              <a:t>Jesus Christ</a:t>
            </a:r>
            <a:r>
              <a:rPr lang="en-US" b="0" i="0" dirty="0">
                <a:solidFill>
                  <a:srgbClr val="1E1545"/>
                </a:solidFill>
                <a:effectLst/>
                <a:latin typeface="Proxima-Nova Regular"/>
              </a:rPr>
              <a:t>, his only Son, our Lord,</a:t>
            </a:r>
            <a:br>
              <a:rPr lang="en-US" b="0" i="0" dirty="0">
                <a:solidFill>
                  <a:srgbClr val="1E1545"/>
                </a:solidFill>
                <a:effectLst/>
                <a:latin typeface="Proxima-Nova Regular"/>
              </a:rPr>
            </a:br>
            <a:r>
              <a:rPr lang="en-US" b="0" i="0" dirty="0">
                <a:solidFill>
                  <a:srgbClr val="1E1545"/>
                </a:solidFill>
                <a:effectLst/>
                <a:latin typeface="Proxima-Nova Regular"/>
              </a:rPr>
              <a:t>who was conceived by the </a:t>
            </a:r>
            <a:r>
              <a:rPr lang="en-US" b="0" i="0" u="none" strike="noStrike" dirty="0">
                <a:solidFill>
                  <a:srgbClr val="1E1545"/>
                </a:solidFill>
                <a:effectLst/>
                <a:latin typeface="Proxima-Nova Regular"/>
                <a:hlinkClick r:id="rId7"/>
              </a:rPr>
              <a:t>Holy Spirit</a:t>
            </a:r>
            <a:br>
              <a:rPr lang="en-US" b="0" i="0" dirty="0">
                <a:solidFill>
                  <a:srgbClr val="1E1545"/>
                </a:solidFill>
                <a:effectLst/>
                <a:latin typeface="Proxima-Nova Regular"/>
              </a:rPr>
            </a:br>
            <a:r>
              <a:rPr lang="en-US" b="0" i="0" dirty="0">
                <a:solidFill>
                  <a:srgbClr val="1E1545"/>
                </a:solidFill>
                <a:effectLst/>
                <a:latin typeface="Proxima-Nova Regular"/>
              </a:rPr>
              <a:t>and born of the virgin Mary.</a:t>
            </a:r>
            <a:br>
              <a:rPr lang="en-US" b="0" i="0" dirty="0">
                <a:solidFill>
                  <a:srgbClr val="1E1545"/>
                </a:solidFill>
                <a:effectLst/>
                <a:latin typeface="Proxima-Nova Regular"/>
              </a:rPr>
            </a:br>
            <a:r>
              <a:rPr lang="en-US" b="0" i="0" dirty="0">
                <a:solidFill>
                  <a:srgbClr val="1E1545"/>
                </a:solidFill>
                <a:effectLst/>
                <a:latin typeface="Proxima-Nova Regular"/>
              </a:rPr>
              <a:t>He suffered under Pontius Pilate,</a:t>
            </a:r>
            <a:br>
              <a:rPr lang="en-US" b="0" i="0" dirty="0">
                <a:solidFill>
                  <a:srgbClr val="1E1545"/>
                </a:solidFill>
                <a:effectLst/>
                <a:latin typeface="Proxima-Nova Regular"/>
              </a:rPr>
            </a:br>
            <a:r>
              <a:rPr lang="en-US" b="0" i="0" dirty="0">
                <a:solidFill>
                  <a:srgbClr val="1E1545"/>
                </a:solidFill>
                <a:effectLst/>
                <a:latin typeface="Proxima-Nova Regular"/>
              </a:rPr>
              <a:t>was crucified, died, and was buried;</a:t>
            </a:r>
            <a:br>
              <a:rPr lang="en-US" b="0" i="0" dirty="0">
                <a:solidFill>
                  <a:srgbClr val="1E1545"/>
                </a:solidFill>
                <a:effectLst/>
                <a:latin typeface="Proxima-Nova Regular"/>
              </a:rPr>
            </a:br>
            <a:r>
              <a:rPr lang="en-US" b="0" i="0" dirty="0">
                <a:solidFill>
                  <a:srgbClr val="1E1545"/>
                </a:solidFill>
                <a:effectLst/>
                <a:latin typeface="Proxima-Nova Regular"/>
              </a:rPr>
              <a:t>he descended to hell.</a:t>
            </a:r>
            <a:br>
              <a:rPr lang="en-US" b="0" i="0" dirty="0">
                <a:solidFill>
                  <a:srgbClr val="1E1545"/>
                </a:solidFill>
                <a:effectLst/>
                <a:latin typeface="Proxima-Nova Regular"/>
              </a:rPr>
            </a:br>
            <a:r>
              <a:rPr lang="en-US" b="0" i="0" dirty="0">
                <a:solidFill>
                  <a:srgbClr val="1E1545"/>
                </a:solidFill>
                <a:effectLst/>
                <a:latin typeface="Proxima-Nova Regular"/>
              </a:rPr>
              <a:t>The third day he rose again from the dead.</a:t>
            </a:r>
            <a:br>
              <a:rPr lang="en-US" b="0" i="0" dirty="0">
                <a:solidFill>
                  <a:srgbClr val="1E1545"/>
                </a:solidFill>
                <a:effectLst/>
                <a:latin typeface="Proxima-Nova Regular"/>
              </a:rPr>
            </a:br>
            <a:r>
              <a:rPr lang="en-US" b="0" i="0" dirty="0">
                <a:solidFill>
                  <a:srgbClr val="1E1545"/>
                </a:solidFill>
                <a:effectLst/>
                <a:latin typeface="Proxima-Nova Regular"/>
              </a:rPr>
              <a:t>He ascended to heaven</a:t>
            </a:r>
            <a:br>
              <a:rPr lang="en-US" b="0" i="0" dirty="0">
                <a:solidFill>
                  <a:srgbClr val="1E1545"/>
                </a:solidFill>
                <a:effectLst/>
                <a:latin typeface="Proxima-Nova Regular"/>
              </a:rPr>
            </a:br>
            <a:r>
              <a:rPr lang="en-US" b="0" i="0" dirty="0">
                <a:solidFill>
                  <a:srgbClr val="1E1545"/>
                </a:solidFill>
                <a:effectLst/>
                <a:latin typeface="Proxima-Nova Regular"/>
              </a:rPr>
              <a:t>and is seated at the right hand of God the Father almighty.</a:t>
            </a:r>
            <a:br>
              <a:rPr lang="en-US" b="0" i="0" dirty="0">
                <a:solidFill>
                  <a:srgbClr val="1E1545"/>
                </a:solidFill>
                <a:effectLst/>
                <a:latin typeface="Proxima-Nova Regular"/>
              </a:rPr>
            </a:br>
            <a:r>
              <a:rPr lang="en-US" b="0" i="0" dirty="0">
                <a:solidFill>
                  <a:srgbClr val="1E1545"/>
                </a:solidFill>
                <a:effectLst/>
                <a:latin typeface="Proxima-Nova Regular"/>
              </a:rPr>
              <a:t>From there he will come to judge the living and the dead.</a:t>
            </a:r>
          </a:p>
          <a:p>
            <a:pPr algn="ctr">
              <a:spcAft>
                <a:spcPts val="1500"/>
              </a:spcAft>
            </a:pPr>
            <a:r>
              <a:rPr lang="en-US" b="0" i="0" dirty="0">
                <a:solidFill>
                  <a:srgbClr val="1E1545"/>
                </a:solidFill>
                <a:effectLst/>
                <a:latin typeface="Proxima-Nova Regular"/>
              </a:rPr>
              <a:t>I believe in the Holy Spirit,</a:t>
            </a:r>
            <a:br>
              <a:rPr lang="en-US" b="0" i="0" dirty="0">
                <a:solidFill>
                  <a:srgbClr val="1E1545"/>
                </a:solidFill>
                <a:effectLst/>
                <a:latin typeface="Proxima-Nova Regular"/>
              </a:rPr>
            </a:br>
            <a:r>
              <a:rPr lang="en-US" b="0" i="0" dirty="0">
                <a:solidFill>
                  <a:srgbClr val="1E1545"/>
                </a:solidFill>
                <a:effectLst/>
                <a:latin typeface="Proxima-Nova Regular"/>
              </a:rPr>
              <a:t>the holy catholic church,</a:t>
            </a:r>
            <a:br>
              <a:rPr lang="en-US" b="0" i="0" dirty="0">
                <a:solidFill>
                  <a:srgbClr val="1E1545"/>
                </a:solidFill>
                <a:effectLst/>
                <a:latin typeface="Proxima-Nova Regular"/>
              </a:rPr>
            </a:br>
            <a:r>
              <a:rPr lang="en-US" b="0" i="0" dirty="0">
                <a:solidFill>
                  <a:srgbClr val="1E1545"/>
                </a:solidFill>
                <a:effectLst/>
                <a:latin typeface="Proxima-Nova Regular"/>
              </a:rPr>
              <a:t>the communion of saints,</a:t>
            </a:r>
            <a:br>
              <a:rPr lang="en-US" b="0" i="0" dirty="0">
                <a:solidFill>
                  <a:srgbClr val="1E1545"/>
                </a:solidFill>
                <a:effectLst/>
                <a:latin typeface="Proxima-Nova Regular"/>
              </a:rPr>
            </a:br>
            <a:r>
              <a:rPr lang="en-US" b="0" i="0" dirty="0">
                <a:solidFill>
                  <a:srgbClr val="1E1545"/>
                </a:solidFill>
                <a:effectLst/>
                <a:latin typeface="Proxima-Nova Regular"/>
              </a:rPr>
              <a:t>the forgiveness of sins,</a:t>
            </a:r>
            <a:br>
              <a:rPr lang="en-US" b="0" i="0" dirty="0">
                <a:solidFill>
                  <a:srgbClr val="1E1545"/>
                </a:solidFill>
                <a:effectLst/>
                <a:latin typeface="Proxima-Nova Regular"/>
              </a:rPr>
            </a:br>
            <a:r>
              <a:rPr lang="en-US" b="0" i="0" dirty="0">
                <a:solidFill>
                  <a:srgbClr val="1E1545"/>
                </a:solidFill>
                <a:effectLst/>
                <a:latin typeface="Proxima-Nova Regular"/>
              </a:rPr>
              <a:t>the resurrection of the body,</a:t>
            </a:r>
            <a:br>
              <a:rPr lang="en-US" b="0" i="0" dirty="0">
                <a:solidFill>
                  <a:srgbClr val="1E1545"/>
                </a:solidFill>
                <a:effectLst/>
                <a:latin typeface="Proxima-Nova Regular"/>
              </a:rPr>
            </a:br>
            <a:r>
              <a:rPr lang="en-US" b="0" i="0" dirty="0">
                <a:solidFill>
                  <a:srgbClr val="1E1545"/>
                </a:solidFill>
                <a:effectLst/>
                <a:latin typeface="Proxima-Nova Regular"/>
              </a:rPr>
              <a:t>and the life everlasting. Amen.</a:t>
            </a:r>
          </a:p>
          <a:p>
            <a:endParaRPr lang="en-US" dirty="0"/>
          </a:p>
        </p:txBody>
      </p:sp>
      <p:sp>
        <p:nvSpPr>
          <p:cNvPr id="11" name="Slide Number Placeholder 10">
            <a:extLst>
              <a:ext uri="{FF2B5EF4-FFF2-40B4-BE49-F238E27FC236}">
                <a16:creationId xmlns:a16="http://schemas.microsoft.com/office/drawing/2014/main" id="{56AE2454-CE9A-4A6B-AB5A-349E0D967654}"/>
              </a:ext>
            </a:extLst>
          </p:cNvPr>
          <p:cNvSpPr>
            <a:spLocks noGrp="1"/>
          </p:cNvSpPr>
          <p:nvPr>
            <p:ph type="sldNum" sz="quarter" idx="12"/>
          </p:nvPr>
        </p:nvSpPr>
        <p:spPr/>
        <p:txBody>
          <a:bodyPr/>
          <a:lstStyle/>
          <a:p>
            <a:fld id="{D8DA9DAA-006C-4F4B-980E-E3DF019B24E2}" type="slidenum">
              <a:rPr lang="en-US" smtClean="0"/>
              <a:pPr/>
              <a:t>10</a:t>
            </a:fld>
            <a:endParaRPr lang="en-US" dirty="0"/>
          </a:p>
        </p:txBody>
      </p:sp>
    </p:spTree>
    <p:extLst>
      <p:ext uri="{BB962C8B-B14F-4D97-AF65-F5344CB8AC3E}">
        <p14:creationId xmlns:p14="http://schemas.microsoft.com/office/powerpoint/2010/main" val="2135227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D0FD58A8-D1CF-D24D-5CCC-080005B1335A}"/>
              </a:ext>
            </a:extLst>
          </p:cNvPr>
          <p:cNvGraphicFramePr>
            <a:graphicFrameLocks noChangeAspect="1"/>
          </p:cNvGraphicFramePr>
          <p:nvPr>
            <p:custDataLst>
              <p:tags r:id="rId1"/>
            </p:custDataLst>
            <p:extLst>
              <p:ext uri="{D42A27DB-BD31-4B8C-83A1-F6EECF244321}">
                <p14:modId xmlns:p14="http://schemas.microsoft.com/office/powerpoint/2010/main" val="27700989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7" name="think-cell data - do not delete" hidden="1">
                        <a:extLst>
                          <a:ext uri="{FF2B5EF4-FFF2-40B4-BE49-F238E27FC236}">
                            <a16:creationId xmlns:a16="http://schemas.microsoft.com/office/drawing/2014/main" id="{D0FD58A8-D1CF-D24D-5CCC-080005B1335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9">
            <a:extLst>
              <a:ext uri="{FF2B5EF4-FFF2-40B4-BE49-F238E27FC236}">
                <a16:creationId xmlns:a16="http://schemas.microsoft.com/office/drawing/2014/main" id="{0228B193-7498-8FB8-9AC8-A151288428D9}"/>
              </a:ext>
            </a:extLst>
          </p:cNvPr>
          <p:cNvSpPr>
            <a:spLocks noGrp="1"/>
          </p:cNvSpPr>
          <p:nvPr>
            <p:ph type="title"/>
          </p:nvPr>
        </p:nvSpPr>
        <p:spPr/>
        <p:txBody>
          <a:bodyPr vert="horz"/>
          <a:lstStyle/>
          <a:p>
            <a:r>
              <a:rPr lang="en-US" dirty="0"/>
              <a:t>The Nicene creed</a:t>
            </a:r>
          </a:p>
        </p:txBody>
      </p:sp>
      <p:sp>
        <p:nvSpPr>
          <p:cNvPr id="3" name="Footer Placeholder 2">
            <a:extLst>
              <a:ext uri="{FF2B5EF4-FFF2-40B4-BE49-F238E27FC236}">
                <a16:creationId xmlns:a16="http://schemas.microsoft.com/office/drawing/2014/main" id="{995C818A-D1AA-A4EE-AD96-7CE279150A6E}"/>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8A7CA2E-1F6F-0E9F-C6EC-6F78FEB39320}"/>
              </a:ext>
            </a:extLst>
          </p:cNvPr>
          <p:cNvSpPr>
            <a:spLocks noGrp="1"/>
          </p:cNvSpPr>
          <p:nvPr>
            <p:ph type="sldNum" sz="quarter" idx="12"/>
          </p:nvPr>
        </p:nvSpPr>
        <p:spPr/>
        <p:txBody>
          <a:bodyPr/>
          <a:lstStyle/>
          <a:p>
            <a:fld id="{D8DA9DAA-006C-4F4B-980E-E3DF019B24E2}" type="slidenum">
              <a:rPr lang="en-US" smtClean="0"/>
              <a:pPr/>
              <a:t>11</a:t>
            </a:fld>
            <a:endParaRPr lang="en-US" dirty="0"/>
          </a:p>
        </p:txBody>
      </p:sp>
      <p:sp>
        <p:nvSpPr>
          <p:cNvPr id="9" name="TextBox 8">
            <a:extLst>
              <a:ext uri="{FF2B5EF4-FFF2-40B4-BE49-F238E27FC236}">
                <a16:creationId xmlns:a16="http://schemas.microsoft.com/office/drawing/2014/main" id="{1CF9D374-B8B4-8F7B-D1D7-2B239225CF8C}"/>
              </a:ext>
            </a:extLst>
          </p:cNvPr>
          <p:cNvSpPr txBox="1"/>
          <p:nvPr/>
        </p:nvSpPr>
        <p:spPr>
          <a:xfrm>
            <a:off x="1772479" y="2436136"/>
            <a:ext cx="6102626" cy="1200329"/>
          </a:xfrm>
          <a:prstGeom prst="rect">
            <a:avLst/>
          </a:prstGeom>
          <a:noFill/>
        </p:spPr>
        <p:txBody>
          <a:bodyPr wrap="square">
            <a:spAutoFit/>
          </a:bodyPr>
          <a:lstStyle/>
          <a:p>
            <a:pPr algn="l" fontAlgn="base">
              <a:spcAft>
                <a:spcPts val="750"/>
              </a:spcAft>
            </a:pPr>
            <a:r>
              <a:rPr lang="en-US" b="0" i="0" dirty="0">
                <a:solidFill>
                  <a:srgbClr val="262626"/>
                </a:solidFill>
                <a:effectLst/>
                <a:latin typeface="Lato" panose="020F0502020204030203" pitchFamily="34" charset="0"/>
              </a:rPr>
              <a:t>I believe in one God,</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the Father almighty,</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maker of heaven and earth,</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of all things visible and invisible.</a:t>
            </a:r>
          </a:p>
        </p:txBody>
      </p:sp>
    </p:spTree>
    <p:extLst>
      <p:ext uri="{BB962C8B-B14F-4D97-AF65-F5344CB8AC3E}">
        <p14:creationId xmlns:p14="http://schemas.microsoft.com/office/powerpoint/2010/main" val="4239184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CDD2B6-349E-26BE-E9DB-8CF1048845F9}"/>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E2D28FA8-EA35-1719-87B9-277C26B635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7" name="think-cell data - do not delete" hidden="1">
                        <a:extLst>
                          <a:ext uri="{FF2B5EF4-FFF2-40B4-BE49-F238E27FC236}">
                            <a16:creationId xmlns:a16="http://schemas.microsoft.com/office/drawing/2014/main" id="{E2D28FA8-EA35-1719-87B9-277C26B635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9">
            <a:extLst>
              <a:ext uri="{FF2B5EF4-FFF2-40B4-BE49-F238E27FC236}">
                <a16:creationId xmlns:a16="http://schemas.microsoft.com/office/drawing/2014/main" id="{ABAB7D50-F1FF-F5FF-508A-0BC7CE58DF29}"/>
              </a:ext>
            </a:extLst>
          </p:cNvPr>
          <p:cNvSpPr>
            <a:spLocks noGrp="1"/>
          </p:cNvSpPr>
          <p:nvPr>
            <p:ph type="title"/>
          </p:nvPr>
        </p:nvSpPr>
        <p:spPr/>
        <p:txBody>
          <a:bodyPr vert="horz"/>
          <a:lstStyle/>
          <a:p>
            <a:r>
              <a:rPr lang="en-US" dirty="0"/>
              <a:t>The Nicene creed</a:t>
            </a:r>
          </a:p>
        </p:txBody>
      </p:sp>
      <p:sp>
        <p:nvSpPr>
          <p:cNvPr id="3" name="Footer Placeholder 2">
            <a:extLst>
              <a:ext uri="{FF2B5EF4-FFF2-40B4-BE49-F238E27FC236}">
                <a16:creationId xmlns:a16="http://schemas.microsoft.com/office/drawing/2014/main" id="{F4F7067A-D423-78F2-551E-9DAB85C874BB}"/>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227D6825-2783-68BB-22D5-FDA92E9F8F1F}"/>
              </a:ext>
            </a:extLst>
          </p:cNvPr>
          <p:cNvSpPr>
            <a:spLocks noGrp="1"/>
          </p:cNvSpPr>
          <p:nvPr>
            <p:ph type="sldNum" sz="quarter" idx="12"/>
          </p:nvPr>
        </p:nvSpPr>
        <p:spPr/>
        <p:txBody>
          <a:bodyPr/>
          <a:lstStyle/>
          <a:p>
            <a:fld id="{D8DA9DAA-006C-4F4B-980E-E3DF019B24E2}" type="slidenum">
              <a:rPr lang="en-US" smtClean="0"/>
              <a:pPr/>
              <a:t>12</a:t>
            </a:fld>
            <a:endParaRPr lang="en-US" dirty="0"/>
          </a:p>
        </p:txBody>
      </p:sp>
      <p:sp>
        <p:nvSpPr>
          <p:cNvPr id="2" name="TextBox 1">
            <a:extLst>
              <a:ext uri="{FF2B5EF4-FFF2-40B4-BE49-F238E27FC236}">
                <a16:creationId xmlns:a16="http://schemas.microsoft.com/office/drawing/2014/main" id="{610A05FE-7E41-0433-F54D-E2FA4490B9D8}"/>
              </a:ext>
            </a:extLst>
          </p:cNvPr>
          <p:cNvSpPr txBox="1"/>
          <p:nvPr/>
        </p:nvSpPr>
        <p:spPr>
          <a:xfrm>
            <a:off x="1632322" y="2019765"/>
            <a:ext cx="4463678" cy="2964914"/>
          </a:xfrm>
          <a:prstGeom prst="rect">
            <a:avLst/>
          </a:prstGeom>
          <a:noFill/>
        </p:spPr>
        <p:txBody>
          <a:bodyPr wrap="square">
            <a:spAutoFit/>
          </a:bodyPr>
          <a:lstStyle/>
          <a:p>
            <a:pPr algn="l" fontAlgn="base">
              <a:spcAft>
                <a:spcPts val="750"/>
              </a:spcAft>
            </a:pPr>
            <a:r>
              <a:rPr lang="en-US" b="0" i="0" dirty="0">
                <a:solidFill>
                  <a:srgbClr val="262626"/>
                </a:solidFill>
                <a:effectLst/>
                <a:latin typeface="Lato" panose="020F0502020204030203" pitchFamily="34" charset="0"/>
              </a:rPr>
              <a:t>I believe in one Lord Jesus Christ,</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the Only Begotten Son of God,</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born of the Father before all ages.</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God from God, Light from Light,</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true God from true God,</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begotten, not made, consubstantial with the Father;</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through him all things were made.</a:t>
            </a:r>
          </a:p>
          <a:p>
            <a:pPr algn="l" fontAlgn="base">
              <a:spcAft>
                <a:spcPts val="750"/>
              </a:spcAft>
            </a:pPr>
            <a:br>
              <a:rPr lang="en-US" b="0" i="0" dirty="0">
                <a:solidFill>
                  <a:srgbClr val="262626"/>
                </a:solidFill>
                <a:effectLst/>
                <a:latin typeface="Lato" panose="020F0502020204030203" pitchFamily="34" charset="0"/>
              </a:rPr>
            </a:br>
            <a:endParaRPr lang="en-US" b="0" i="0" dirty="0">
              <a:solidFill>
                <a:srgbClr val="262626"/>
              </a:solidFill>
              <a:effectLst/>
              <a:latin typeface="Lato" panose="020F0502020204030203" pitchFamily="34" charset="0"/>
            </a:endParaRPr>
          </a:p>
        </p:txBody>
      </p:sp>
    </p:spTree>
    <p:extLst>
      <p:ext uri="{BB962C8B-B14F-4D97-AF65-F5344CB8AC3E}">
        <p14:creationId xmlns:p14="http://schemas.microsoft.com/office/powerpoint/2010/main" val="4013715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A87E8-63FA-476E-4AD3-F0D12A836107}"/>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49A08E05-EC52-070B-8921-5CA55E7246E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7" name="think-cell data - do not delete" hidden="1">
                        <a:extLst>
                          <a:ext uri="{FF2B5EF4-FFF2-40B4-BE49-F238E27FC236}">
                            <a16:creationId xmlns:a16="http://schemas.microsoft.com/office/drawing/2014/main" id="{49A08E05-EC52-070B-8921-5CA55E7246E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9">
            <a:extLst>
              <a:ext uri="{FF2B5EF4-FFF2-40B4-BE49-F238E27FC236}">
                <a16:creationId xmlns:a16="http://schemas.microsoft.com/office/drawing/2014/main" id="{1B202453-C219-DEA2-2D4A-C3F27E01D3C3}"/>
              </a:ext>
            </a:extLst>
          </p:cNvPr>
          <p:cNvSpPr>
            <a:spLocks noGrp="1"/>
          </p:cNvSpPr>
          <p:nvPr>
            <p:ph type="title"/>
          </p:nvPr>
        </p:nvSpPr>
        <p:spPr/>
        <p:txBody>
          <a:bodyPr vert="horz"/>
          <a:lstStyle/>
          <a:p>
            <a:r>
              <a:rPr lang="en-US" dirty="0"/>
              <a:t>The Nicene creed</a:t>
            </a:r>
          </a:p>
        </p:txBody>
      </p:sp>
      <p:sp>
        <p:nvSpPr>
          <p:cNvPr id="3" name="Footer Placeholder 2">
            <a:extLst>
              <a:ext uri="{FF2B5EF4-FFF2-40B4-BE49-F238E27FC236}">
                <a16:creationId xmlns:a16="http://schemas.microsoft.com/office/drawing/2014/main" id="{9DA97F7F-7482-730D-5D3F-2E00E6F63C26}"/>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9BD3219C-5CAA-E41C-412E-E14115733C0B}"/>
              </a:ext>
            </a:extLst>
          </p:cNvPr>
          <p:cNvSpPr>
            <a:spLocks noGrp="1"/>
          </p:cNvSpPr>
          <p:nvPr>
            <p:ph type="sldNum" sz="quarter" idx="12"/>
          </p:nvPr>
        </p:nvSpPr>
        <p:spPr/>
        <p:txBody>
          <a:bodyPr/>
          <a:lstStyle/>
          <a:p>
            <a:fld id="{D8DA9DAA-006C-4F4B-980E-E3DF019B24E2}" type="slidenum">
              <a:rPr lang="en-US" smtClean="0"/>
              <a:pPr/>
              <a:t>13</a:t>
            </a:fld>
            <a:endParaRPr lang="en-US" dirty="0"/>
          </a:p>
        </p:txBody>
      </p:sp>
      <p:sp>
        <p:nvSpPr>
          <p:cNvPr id="2" name="TextBox 1">
            <a:extLst>
              <a:ext uri="{FF2B5EF4-FFF2-40B4-BE49-F238E27FC236}">
                <a16:creationId xmlns:a16="http://schemas.microsoft.com/office/drawing/2014/main" id="{ADDCC792-87B7-80D2-E282-22B30F5D9177}"/>
              </a:ext>
            </a:extLst>
          </p:cNvPr>
          <p:cNvSpPr txBox="1"/>
          <p:nvPr/>
        </p:nvSpPr>
        <p:spPr>
          <a:xfrm>
            <a:off x="1542870" y="1853754"/>
            <a:ext cx="4062800" cy="3693319"/>
          </a:xfrm>
          <a:prstGeom prst="rect">
            <a:avLst/>
          </a:prstGeom>
          <a:noFill/>
        </p:spPr>
        <p:txBody>
          <a:bodyPr wrap="square">
            <a:spAutoFit/>
          </a:bodyPr>
          <a:lstStyle/>
          <a:p>
            <a:pPr algn="l" fontAlgn="base">
              <a:spcAft>
                <a:spcPts val="750"/>
              </a:spcAft>
            </a:pPr>
            <a:r>
              <a:rPr lang="en-US" b="0" i="0" dirty="0">
                <a:solidFill>
                  <a:srgbClr val="262626"/>
                </a:solidFill>
                <a:effectLst/>
                <a:latin typeface="Lato" panose="020F0502020204030203" pitchFamily="34" charset="0"/>
              </a:rPr>
              <a:t>For us men and for our salvation</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he came down from heaven,</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and by the Holy Spirit was incarnate of the Virgin Mary,</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and became man.</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For our sake he was crucified under Pontius Pilate,</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he suffered death and was buried,</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and rose again on the third day</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in accordance with the Scriptures.</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He ascended into heaven</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and is seated at the right hand of the Father.</a:t>
            </a:r>
          </a:p>
        </p:txBody>
      </p:sp>
    </p:spTree>
    <p:extLst>
      <p:ext uri="{BB962C8B-B14F-4D97-AF65-F5344CB8AC3E}">
        <p14:creationId xmlns:p14="http://schemas.microsoft.com/office/powerpoint/2010/main" val="364978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B2213-862C-D1DF-06B2-7FD55DED7E27}"/>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13C6ECFD-7C53-7B8A-BCE8-767B6EDFF55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7" name="think-cell data - do not delete" hidden="1">
                        <a:extLst>
                          <a:ext uri="{FF2B5EF4-FFF2-40B4-BE49-F238E27FC236}">
                            <a16:creationId xmlns:a16="http://schemas.microsoft.com/office/drawing/2014/main" id="{13C6ECFD-7C53-7B8A-BCE8-767B6EDFF55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9">
            <a:extLst>
              <a:ext uri="{FF2B5EF4-FFF2-40B4-BE49-F238E27FC236}">
                <a16:creationId xmlns:a16="http://schemas.microsoft.com/office/drawing/2014/main" id="{4BD0AA36-55CF-37BC-5ABC-705E810BFCC0}"/>
              </a:ext>
            </a:extLst>
          </p:cNvPr>
          <p:cNvSpPr>
            <a:spLocks noGrp="1"/>
          </p:cNvSpPr>
          <p:nvPr>
            <p:ph type="title"/>
          </p:nvPr>
        </p:nvSpPr>
        <p:spPr/>
        <p:txBody>
          <a:bodyPr vert="horz"/>
          <a:lstStyle/>
          <a:p>
            <a:r>
              <a:rPr lang="en-US" dirty="0"/>
              <a:t>The Nicene creed</a:t>
            </a:r>
          </a:p>
        </p:txBody>
      </p:sp>
      <p:sp>
        <p:nvSpPr>
          <p:cNvPr id="3" name="Footer Placeholder 2">
            <a:extLst>
              <a:ext uri="{FF2B5EF4-FFF2-40B4-BE49-F238E27FC236}">
                <a16:creationId xmlns:a16="http://schemas.microsoft.com/office/drawing/2014/main" id="{C75A5962-DF3A-794F-2FA0-746495B2986E}"/>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196BBA65-C87B-330F-8079-FBB23F080F7B}"/>
              </a:ext>
            </a:extLst>
          </p:cNvPr>
          <p:cNvSpPr>
            <a:spLocks noGrp="1"/>
          </p:cNvSpPr>
          <p:nvPr>
            <p:ph type="sldNum" sz="quarter" idx="12"/>
          </p:nvPr>
        </p:nvSpPr>
        <p:spPr/>
        <p:txBody>
          <a:bodyPr/>
          <a:lstStyle/>
          <a:p>
            <a:fld id="{D8DA9DAA-006C-4F4B-980E-E3DF019B24E2}" type="slidenum">
              <a:rPr lang="en-US" smtClean="0"/>
              <a:pPr/>
              <a:t>14</a:t>
            </a:fld>
            <a:endParaRPr lang="en-US" dirty="0"/>
          </a:p>
        </p:txBody>
      </p:sp>
      <p:sp>
        <p:nvSpPr>
          <p:cNvPr id="2" name="TextBox 1">
            <a:extLst>
              <a:ext uri="{FF2B5EF4-FFF2-40B4-BE49-F238E27FC236}">
                <a16:creationId xmlns:a16="http://schemas.microsoft.com/office/drawing/2014/main" id="{93824AA9-713B-8EFF-FB6E-C1198509B7A6}"/>
              </a:ext>
            </a:extLst>
          </p:cNvPr>
          <p:cNvSpPr txBox="1"/>
          <p:nvPr/>
        </p:nvSpPr>
        <p:spPr>
          <a:xfrm>
            <a:off x="1451579" y="2251320"/>
            <a:ext cx="4062800" cy="923330"/>
          </a:xfrm>
          <a:prstGeom prst="rect">
            <a:avLst/>
          </a:prstGeom>
          <a:noFill/>
        </p:spPr>
        <p:txBody>
          <a:bodyPr wrap="square">
            <a:spAutoFit/>
          </a:bodyPr>
          <a:lstStyle/>
          <a:p>
            <a:pPr algn="l" fontAlgn="base">
              <a:spcAft>
                <a:spcPts val="750"/>
              </a:spcAft>
            </a:pPr>
            <a:r>
              <a:rPr lang="en-US" b="0" i="0" dirty="0">
                <a:solidFill>
                  <a:srgbClr val="262626"/>
                </a:solidFill>
                <a:effectLst/>
                <a:latin typeface="Lato" panose="020F0502020204030203" pitchFamily="34" charset="0"/>
              </a:rPr>
              <a:t>He will come again in glory</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to judge the living and the dead</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and his kingdom will have no end.</a:t>
            </a:r>
          </a:p>
        </p:txBody>
      </p:sp>
    </p:spTree>
    <p:extLst>
      <p:ext uri="{BB962C8B-B14F-4D97-AF65-F5344CB8AC3E}">
        <p14:creationId xmlns:p14="http://schemas.microsoft.com/office/powerpoint/2010/main" val="7996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6B2CE-7564-EF58-A03C-29314FE9259B}"/>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619B9D06-77F7-CD75-EEA2-F69D589DC56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7" name="think-cell data - do not delete" hidden="1">
                        <a:extLst>
                          <a:ext uri="{FF2B5EF4-FFF2-40B4-BE49-F238E27FC236}">
                            <a16:creationId xmlns:a16="http://schemas.microsoft.com/office/drawing/2014/main" id="{619B9D06-77F7-CD75-EEA2-F69D589DC56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9">
            <a:extLst>
              <a:ext uri="{FF2B5EF4-FFF2-40B4-BE49-F238E27FC236}">
                <a16:creationId xmlns:a16="http://schemas.microsoft.com/office/drawing/2014/main" id="{4622C54A-9252-D6A3-B07F-BBCF51053638}"/>
              </a:ext>
            </a:extLst>
          </p:cNvPr>
          <p:cNvSpPr>
            <a:spLocks noGrp="1"/>
          </p:cNvSpPr>
          <p:nvPr>
            <p:ph type="title"/>
          </p:nvPr>
        </p:nvSpPr>
        <p:spPr/>
        <p:txBody>
          <a:bodyPr vert="horz"/>
          <a:lstStyle/>
          <a:p>
            <a:r>
              <a:rPr lang="en-US" dirty="0"/>
              <a:t>The Nicene creed</a:t>
            </a:r>
          </a:p>
        </p:txBody>
      </p:sp>
      <p:sp>
        <p:nvSpPr>
          <p:cNvPr id="3" name="Footer Placeholder 2">
            <a:extLst>
              <a:ext uri="{FF2B5EF4-FFF2-40B4-BE49-F238E27FC236}">
                <a16:creationId xmlns:a16="http://schemas.microsoft.com/office/drawing/2014/main" id="{263C6F8E-ED47-E24B-662A-54883FE1DC19}"/>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415A23CB-B6ED-20DA-BCE7-EF6A42ADB3CF}"/>
              </a:ext>
            </a:extLst>
          </p:cNvPr>
          <p:cNvSpPr>
            <a:spLocks noGrp="1"/>
          </p:cNvSpPr>
          <p:nvPr>
            <p:ph type="sldNum" sz="quarter" idx="12"/>
          </p:nvPr>
        </p:nvSpPr>
        <p:spPr/>
        <p:txBody>
          <a:bodyPr/>
          <a:lstStyle/>
          <a:p>
            <a:fld id="{D8DA9DAA-006C-4F4B-980E-E3DF019B24E2}" type="slidenum">
              <a:rPr lang="en-US" smtClean="0"/>
              <a:pPr/>
              <a:t>15</a:t>
            </a:fld>
            <a:endParaRPr lang="en-US" dirty="0"/>
          </a:p>
        </p:txBody>
      </p:sp>
      <p:sp>
        <p:nvSpPr>
          <p:cNvPr id="9" name="TextBox 8">
            <a:extLst>
              <a:ext uri="{FF2B5EF4-FFF2-40B4-BE49-F238E27FC236}">
                <a16:creationId xmlns:a16="http://schemas.microsoft.com/office/drawing/2014/main" id="{DD4A5F7A-9E39-F2FB-EE18-C992A3DA909F}"/>
              </a:ext>
            </a:extLst>
          </p:cNvPr>
          <p:cNvSpPr txBox="1"/>
          <p:nvPr/>
        </p:nvSpPr>
        <p:spPr>
          <a:xfrm>
            <a:off x="1451579" y="1872171"/>
            <a:ext cx="6102626" cy="2790508"/>
          </a:xfrm>
          <a:prstGeom prst="rect">
            <a:avLst/>
          </a:prstGeom>
          <a:noFill/>
        </p:spPr>
        <p:txBody>
          <a:bodyPr wrap="square">
            <a:spAutoFit/>
          </a:bodyPr>
          <a:lstStyle/>
          <a:p>
            <a:pPr algn="l" fontAlgn="base">
              <a:spcAft>
                <a:spcPts val="750"/>
              </a:spcAft>
            </a:pPr>
            <a:r>
              <a:rPr lang="en-US" b="0" i="0" dirty="0">
                <a:solidFill>
                  <a:srgbClr val="262626"/>
                </a:solidFill>
                <a:effectLst/>
                <a:latin typeface="Lato" panose="020F0502020204030203" pitchFamily="34" charset="0"/>
              </a:rPr>
              <a:t>I believe in the Holy Spirit, the Lord, the giver of life,</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who proceeds from the Father and the Son,</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who with the Father and the Son is adored and glorified,</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who has spoken through the prophets.</a:t>
            </a:r>
          </a:p>
          <a:p>
            <a:pPr algn="l" fontAlgn="base">
              <a:spcAft>
                <a:spcPts val="750"/>
              </a:spcAft>
            </a:pPr>
            <a:r>
              <a:rPr lang="en-US" b="0" i="0" dirty="0">
                <a:solidFill>
                  <a:srgbClr val="262626"/>
                </a:solidFill>
                <a:effectLst/>
                <a:latin typeface="Lato" panose="020F0502020204030203" pitchFamily="34" charset="0"/>
              </a:rPr>
              <a:t>I believe in one, holy, catholic and apostolic Church.</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I confess one Baptism for the forgiveness of sins</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and I look forward to the resurrection of the dead</a:t>
            </a:r>
            <a:br>
              <a:rPr lang="en-US" b="0" i="0" dirty="0">
                <a:solidFill>
                  <a:srgbClr val="262626"/>
                </a:solidFill>
                <a:effectLst/>
                <a:latin typeface="Lato" panose="020F0502020204030203" pitchFamily="34" charset="0"/>
              </a:rPr>
            </a:br>
            <a:r>
              <a:rPr lang="en-US" b="0" i="0" dirty="0">
                <a:solidFill>
                  <a:srgbClr val="262626"/>
                </a:solidFill>
                <a:effectLst/>
                <a:latin typeface="Lato" panose="020F0502020204030203" pitchFamily="34" charset="0"/>
              </a:rPr>
              <a:t>and the life of the world to come.</a:t>
            </a:r>
          </a:p>
          <a:p>
            <a:pPr algn="l" fontAlgn="base">
              <a:spcAft>
                <a:spcPts val="750"/>
              </a:spcAft>
            </a:pPr>
            <a:r>
              <a:rPr lang="en-US" b="0" i="0" dirty="0">
                <a:solidFill>
                  <a:srgbClr val="262626"/>
                </a:solidFill>
                <a:effectLst/>
                <a:latin typeface="Lato" panose="020F0502020204030203" pitchFamily="34" charset="0"/>
              </a:rPr>
              <a:t>Amen.</a:t>
            </a:r>
          </a:p>
        </p:txBody>
      </p:sp>
    </p:spTree>
    <p:extLst>
      <p:ext uri="{BB962C8B-B14F-4D97-AF65-F5344CB8AC3E}">
        <p14:creationId xmlns:p14="http://schemas.microsoft.com/office/powerpoint/2010/main" val="830217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63870-C1F7-C209-3799-E08480A2A61E}"/>
            </a:ext>
          </a:extLst>
        </p:cNvPr>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31CCD08F-F750-ACC9-E2F0-E06E371A593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5" name="think-cell data - do not delete" hidden="1">
                        <a:extLst>
                          <a:ext uri="{FF2B5EF4-FFF2-40B4-BE49-F238E27FC236}">
                            <a16:creationId xmlns:a16="http://schemas.microsoft.com/office/drawing/2014/main" id="{31CCD08F-F750-ACC9-E2F0-E06E371A593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601B979-0953-DE6B-7371-A233FABED512}"/>
              </a:ext>
            </a:extLst>
          </p:cNvPr>
          <p:cNvSpPr>
            <a:spLocks noGrp="1"/>
          </p:cNvSpPr>
          <p:nvPr>
            <p:ph type="title"/>
          </p:nvPr>
        </p:nvSpPr>
        <p:spPr/>
        <p:txBody>
          <a:bodyPr vert="horz"/>
          <a:lstStyle/>
          <a:p>
            <a:r>
              <a:rPr lang="en-US" sz="4000" dirty="0"/>
              <a:t>Closing Prayer</a:t>
            </a:r>
          </a:p>
        </p:txBody>
      </p:sp>
      <p:sp>
        <p:nvSpPr>
          <p:cNvPr id="10" name="Footer Placeholder 9">
            <a:extLst>
              <a:ext uri="{FF2B5EF4-FFF2-40B4-BE49-F238E27FC236}">
                <a16:creationId xmlns:a16="http://schemas.microsoft.com/office/drawing/2014/main" id="{1408F0FE-9E73-1F92-3C16-FB100B5CCE6D}"/>
              </a:ext>
            </a:extLst>
          </p:cNvPr>
          <p:cNvSpPr>
            <a:spLocks noGrp="1"/>
          </p:cNvSpPr>
          <p:nvPr>
            <p:ph type="ftr" sz="quarter" idx="11"/>
          </p:nvPr>
        </p:nvSpPr>
        <p:spPr/>
        <p:txBody>
          <a:bodyPr/>
          <a:lstStyle/>
          <a:p>
            <a:r>
              <a:rPr lang="en-US" dirty="0"/>
              <a:t>ICC 7-9 Religion</a:t>
            </a:r>
          </a:p>
        </p:txBody>
      </p:sp>
      <p:sp>
        <p:nvSpPr>
          <p:cNvPr id="4" name="Content Placeholder 3">
            <a:extLst>
              <a:ext uri="{FF2B5EF4-FFF2-40B4-BE49-F238E27FC236}">
                <a16:creationId xmlns:a16="http://schemas.microsoft.com/office/drawing/2014/main" id="{B3C4C356-8B81-D463-4179-DEFD48ECDFC9}"/>
              </a:ext>
            </a:extLst>
          </p:cNvPr>
          <p:cNvSpPr>
            <a:spLocks noGrp="1"/>
          </p:cNvSpPr>
          <p:nvPr>
            <p:ph idx="1"/>
          </p:nvPr>
        </p:nvSpPr>
        <p:spPr/>
        <p:txBody>
          <a:bodyPr/>
          <a:lstStyle/>
          <a:p>
            <a:r>
              <a:rPr lang="en-US" dirty="0"/>
              <a:t>Heavenly Father, </a:t>
            </a:r>
          </a:p>
          <a:p>
            <a:r>
              <a:rPr lang="en-US" dirty="0"/>
              <a:t>Thank you for this time together to learn about you and grow in our faith.  Please walk with us each day.  Keep us safe from harm and protect us from evil.  Amen</a:t>
            </a:r>
          </a:p>
        </p:txBody>
      </p:sp>
      <p:sp>
        <p:nvSpPr>
          <p:cNvPr id="11" name="Slide Number Placeholder 10">
            <a:extLst>
              <a:ext uri="{FF2B5EF4-FFF2-40B4-BE49-F238E27FC236}">
                <a16:creationId xmlns:a16="http://schemas.microsoft.com/office/drawing/2014/main" id="{DB8CA256-F0F4-2B15-8492-8438EBDE1B52}"/>
              </a:ext>
            </a:extLst>
          </p:cNvPr>
          <p:cNvSpPr>
            <a:spLocks noGrp="1"/>
          </p:cNvSpPr>
          <p:nvPr>
            <p:ph type="sldNum" sz="quarter" idx="12"/>
          </p:nvPr>
        </p:nvSpPr>
        <p:spPr/>
        <p:txBody>
          <a:bodyPr/>
          <a:lstStyle/>
          <a:p>
            <a:fld id="{D8DA9DAA-006C-4F4B-980E-E3DF019B24E2}" type="slidenum">
              <a:rPr lang="en-US" smtClean="0"/>
              <a:pPr/>
              <a:t>16</a:t>
            </a:fld>
            <a:endParaRPr lang="en-US" dirty="0"/>
          </a:p>
        </p:txBody>
      </p:sp>
    </p:spTree>
    <p:extLst>
      <p:ext uri="{BB962C8B-B14F-4D97-AF65-F5344CB8AC3E}">
        <p14:creationId xmlns:p14="http://schemas.microsoft.com/office/powerpoint/2010/main" val="462140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C12B9C15-B8F9-ABB5-B819-77F40830B767}"/>
              </a:ext>
            </a:extLst>
          </p:cNvPr>
          <p:cNvGraphicFramePr>
            <a:graphicFrameLocks noChangeAspect="1"/>
          </p:cNvGraphicFramePr>
          <p:nvPr>
            <p:custDataLst>
              <p:tags r:id="rId1"/>
            </p:custDataLst>
            <p:extLst>
              <p:ext uri="{D42A27DB-BD31-4B8C-83A1-F6EECF244321}">
                <p14:modId xmlns:p14="http://schemas.microsoft.com/office/powerpoint/2010/main" val="26618613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2" name="think-cell data - do not delete" hidden="1">
                        <a:extLst>
                          <a:ext uri="{FF2B5EF4-FFF2-40B4-BE49-F238E27FC236}">
                            <a16:creationId xmlns:a16="http://schemas.microsoft.com/office/drawing/2014/main" id="{C12B9C15-B8F9-ABB5-B819-77F40830B76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DDBBC93-70DF-4E4E-98E3-08124185AB18}"/>
              </a:ext>
            </a:extLst>
          </p:cNvPr>
          <p:cNvSpPr>
            <a:spLocks noGrp="1"/>
          </p:cNvSpPr>
          <p:nvPr>
            <p:ph type="title"/>
          </p:nvPr>
        </p:nvSpPr>
        <p:spPr/>
        <p:txBody>
          <a:bodyPr vert="horz"/>
          <a:lstStyle/>
          <a:p>
            <a:r>
              <a:rPr lang="en-US" dirty="0"/>
              <a:t>Agenda</a:t>
            </a:r>
          </a:p>
        </p:txBody>
      </p:sp>
      <p:sp>
        <p:nvSpPr>
          <p:cNvPr id="12" name="Content Placeholder 11">
            <a:extLst>
              <a:ext uri="{FF2B5EF4-FFF2-40B4-BE49-F238E27FC236}">
                <a16:creationId xmlns:a16="http://schemas.microsoft.com/office/drawing/2014/main" id="{E68F7F2D-50D6-1C05-7240-DD1D90F9022D}"/>
              </a:ext>
            </a:extLst>
          </p:cNvPr>
          <p:cNvSpPr>
            <a:spLocks noGrp="1"/>
          </p:cNvSpPr>
          <p:nvPr>
            <p:ph sz="half" idx="2"/>
          </p:nvPr>
        </p:nvSpPr>
        <p:spPr>
          <a:xfrm>
            <a:off x="676259" y="2068860"/>
            <a:ext cx="5071872" cy="4093148"/>
          </a:xfrm>
          <a:ln>
            <a:solidFill>
              <a:schemeClr val="accent2"/>
            </a:solidFill>
          </a:ln>
        </p:spPr>
        <p:txBody>
          <a:bodyPr>
            <a:normAutofit/>
          </a:bodyPr>
          <a:lstStyle/>
          <a:p>
            <a:pPr marL="285750" indent="-285750">
              <a:buFont typeface="Wingdings" panose="05000000000000000000" pitchFamily="2" charset="2"/>
              <a:buChar char="Ø"/>
            </a:pPr>
            <a:r>
              <a:rPr lang="en-US" sz="2400" dirty="0"/>
              <a:t>Opening Prayer, Attendance,  Agenda review (5 mins)</a:t>
            </a:r>
          </a:p>
          <a:p>
            <a:pPr marL="285750" indent="-285750">
              <a:buFont typeface="Wingdings" panose="05000000000000000000" pitchFamily="2" charset="2"/>
              <a:buChar char="Ø"/>
            </a:pPr>
            <a:r>
              <a:rPr lang="en-US" sz="2400" dirty="0"/>
              <a:t>Seek- (Formed Video) (30 mins)</a:t>
            </a:r>
          </a:p>
          <a:p>
            <a:pPr marL="285750" indent="-285750">
              <a:buFont typeface="Wingdings" panose="05000000000000000000" pitchFamily="2" charset="2"/>
              <a:buChar char="Ø"/>
            </a:pPr>
            <a:r>
              <a:rPr lang="en-US" sz="2400" dirty="0"/>
              <a:t>Vocations</a:t>
            </a:r>
          </a:p>
          <a:p>
            <a:pPr marL="742950" lvl="1" indent="-285750">
              <a:buFont typeface="Wingdings" panose="05000000000000000000" pitchFamily="2" charset="2"/>
              <a:buChar char="Ø"/>
            </a:pPr>
            <a:r>
              <a:rPr lang="en-US" sz="2200" dirty="0"/>
              <a:t>What are we called to be? </a:t>
            </a:r>
          </a:p>
          <a:p>
            <a:pPr marL="742950" lvl="1" indent="-285750">
              <a:buFont typeface="Wingdings" panose="05000000000000000000" pitchFamily="2" charset="2"/>
              <a:buChar char="Ø"/>
            </a:pPr>
            <a:r>
              <a:rPr lang="en-US" sz="2200" dirty="0"/>
              <a:t>What vocations are there?</a:t>
            </a:r>
          </a:p>
          <a:p>
            <a:pPr marL="285750" indent="-285750">
              <a:buFont typeface="Wingdings" panose="05000000000000000000" pitchFamily="2" charset="2"/>
              <a:buChar char="Ø"/>
            </a:pPr>
            <a:r>
              <a:rPr lang="en-US" sz="2600" dirty="0"/>
              <a:t>SNACK (10 mins)</a:t>
            </a:r>
          </a:p>
          <a:p>
            <a:pPr marL="285750" indent="-285750" algn="l">
              <a:buFont typeface="Wingdings" panose="05000000000000000000" pitchFamily="2" charset="2"/>
              <a:buChar char="Ø"/>
            </a:pPr>
            <a:endParaRPr lang="en-US" sz="2000" dirty="0"/>
          </a:p>
          <a:p>
            <a:pPr marL="285750" indent="-285750" algn="l">
              <a:buFont typeface="Wingdings" panose="05000000000000000000" pitchFamily="2" charset="2"/>
              <a:buChar char="Ø"/>
            </a:pPr>
            <a:endParaRPr lang="en-US" sz="2000" dirty="0"/>
          </a:p>
          <a:p>
            <a:endParaRPr lang="en-US" dirty="0"/>
          </a:p>
        </p:txBody>
      </p:sp>
      <p:sp>
        <p:nvSpPr>
          <p:cNvPr id="8" name="Footer Placeholder 7">
            <a:extLst>
              <a:ext uri="{FF2B5EF4-FFF2-40B4-BE49-F238E27FC236}">
                <a16:creationId xmlns:a16="http://schemas.microsoft.com/office/drawing/2014/main" id="{AEEDFC2F-FF0A-4EC9-A0BB-0AA2B1E6BA4A}"/>
              </a:ext>
            </a:extLst>
          </p:cNvPr>
          <p:cNvSpPr>
            <a:spLocks noGrp="1"/>
          </p:cNvSpPr>
          <p:nvPr>
            <p:ph type="ftr" sz="quarter" idx="11"/>
          </p:nvPr>
        </p:nvSpPr>
        <p:spPr/>
        <p:txBody>
          <a:bodyPr/>
          <a:lstStyle/>
          <a:p>
            <a:r>
              <a:rPr lang="en-US" dirty="0"/>
              <a:t>ICC 7-9 RELIGION</a:t>
            </a:r>
          </a:p>
        </p:txBody>
      </p:sp>
      <p:sp>
        <p:nvSpPr>
          <p:cNvPr id="9" name="Slide Number Placeholder 8">
            <a:extLst>
              <a:ext uri="{FF2B5EF4-FFF2-40B4-BE49-F238E27FC236}">
                <a16:creationId xmlns:a16="http://schemas.microsoft.com/office/drawing/2014/main" id="{6DCF8D89-56D9-4E2B-9838-07DFB6E9D2BB}"/>
              </a:ext>
            </a:extLst>
          </p:cNvPr>
          <p:cNvSpPr>
            <a:spLocks noGrp="1"/>
          </p:cNvSpPr>
          <p:nvPr>
            <p:ph type="sldNum" sz="quarter" idx="12"/>
          </p:nvPr>
        </p:nvSpPr>
        <p:spPr/>
        <p:txBody>
          <a:bodyPr/>
          <a:lstStyle/>
          <a:p>
            <a:fld id="{D8DA9DAA-006C-4F4B-980E-E3DF019B24E2}" type="slidenum">
              <a:rPr lang="en-US" smtClean="0"/>
              <a:pPr/>
              <a:t>2</a:t>
            </a:fld>
            <a:endParaRPr lang="en-US" dirty="0"/>
          </a:p>
        </p:txBody>
      </p:sp>
      <p:sp>
        <p:nvSpPr>
          <p:cNvPr id="18" name="Content Placeholder 11">
            <a:extLst>
              <a:ext uri="{FF2B5EF4-FFF2-40B4-BE49-F238E27FC236}">
                <a16:creationId xmlns:a16="http://schemas.microsoft.com/office/drawing/2014/main" id="{D764F444-4B6C-EC39-17DC-02EA134B8ACC}"/>
              </a:ext>
            </a:extLst>
          </p:cNvPr>
          <p:cNvSpPr txBox="1">
            <a:spLocks/>
          </p:cNvSpPr>
          <p:nvPr/>
        </p:nvSpPr>
        <p:spPr>
          <a:xfrm>
            <a:off x="6354815" y="2071826"/>
            <a:ext cx="5071872" cy="4093148"/>
          </a:xfrm>
          <a:prstGeom prst="rect">
            <a:avLst/>
          </a:prstGeom>
          <a:ln>
            <a:solidFill>
              <a:schemeClr val="accent2"/>
            </a:solidFill>
          </a:ln>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285750" indent="-285750">
              <a:buFont typeface="Wingdings" panose="05000000000000000000" pitchFamily="2" charset="2"/>
              <a:buChar char="Ø"/>
            </a:pPr>
            <a:r>
              <a:rPr lang="en-US" sz="2400" dirty="0"/>
              <a:t>The Creed</a:t>
            </a:r>
          </a:p>
          <a:p>
            <a:pPr marL="459486" lvl="1" indent="-285750">
              <a:buFont typeface="Wingdings" panose="05000000000000000000" pitchFamily="2" charset="2"/>
              <a:buChar char="Ø"/>
            </a:pPr>
            <a:r>
              <a:rPr lang="en-US" sz="2000" dirty="0"/>
              <a:t>What is a creed?</a:t>
            </a:r>
          </a:p>
          <a:p>
            <a:pPr marL="459486" lvl="1" indent="-285750">
              <a:buFont typeface="Wingdings" panose="05000000000000000000" pitchFamily="2" charset="2"/>
              <a:buChar char="Ø"/>
            </a:pPr>
            <a:r>
              <a:rPr lang="en-US" sz="2000" dirty="0"/>
              <a:t>Where did it come from?</a:t>
            </a:r>
          </a:p>
          <a:p>
            <a:pPr marL="459486" lvl="1" indent="-285750">
              <a:buFont typeface="Wingdings" panose="05000000000000000000" pitchFamily="2" charset="2"/>
              <a:buChar char="Ø"/>
            </a:pPr>
            <a:r>
              <a:rPr lang="en-US" sz="2000" dirty="0"/>
              <a:t>Why do we say it?</a:t>
            </a:r>
          </a:p>
          <a:p>
            <a:pPr marL="459486" lvl="1" indent="-285750">
              <a:buFont typeface="Wingdings" panose="05000000000000000000" pitchFamily="2" charset="2"/>
              <a:buChar char="Ø"/>
            </a:pPr>
            <a:r>
              <a:rPr lang="en-US" sz="2000" dirty="0"/>
              <a:t>What does it mean?</a:t>
            </a:r>
          </a:p>
          <a:p>
            <a:pPr marL="459486" lvl="1" indent="-285750">
              <a:buFont typeface="Wingdings" panose="05000000000000000000" pitchFamily="2" charset="2"/>
              <a:buChar char="Ø"/>
            </a:pPr>
            <a:r>
              <a:rPr lang="en-US" sz="2000" dirty="0"/>
              <a:t>The Creed and the Trinity</a:t>
            </a:r>
          </a:p>
          <a:p>
            <a:pPr>
              <a:buFont typeface="Wingdings" panose="05000000000000000000" pitchFamily="2" charset="2"/>
              <a:buChar char="Ø"/>
            </a:pPr>
            <a:r>
              <a:rPr lang="en-US" sz="2000" dirty="0"/>
              <a:t> P-I-G Basketball Game in the gym</a:t>
            </a:r>
            <a:endParaRPr lang="en-US" sz="2400" dirty="0"/>
          </a:p>
          <a:p>
            <a:pPr marL="459486" lvl="1"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400" dirty="0"/>
              <a:t>Closing prayer</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endParaRPr lang="en-US" sz="2000" dirty="0"/>
          </a:p>
          <a:p>
            <a:endParaRPr lang="en-US" dirty="0"/>
          </a:p>
        </p:txBody>
      </p:sp>
    </p:spTree>
    <p:extLst>
      <p:ext uri="{BB962C8B-B14F-4D97-AF65-F5344CB8AC3E}">
        <p14:creationId xmlns:p14="http://schemas.microsoft.com/office/powerpoint/2010/main" val="1613598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BB56A8A-4885-CAF8-89F7-550501EA19DE}"/>
              </a:ext>
            </a:extLst>
          </p:cNvPr>
          <p:cNvGraphicFramePr>
            <a:graphicFrameLocks noChangeAspect="1"/>
          </p:cNvGraphicFramePr>
          <p:nvPr>
            <p:custDataLst>
              <p:tags r:id="rId1"/>
            </p:custDataLst>
            <p:extLst>
              <p:ext uri="{D42A27DB-BD31-4B8C-83A1-F6EECF244321}">
                <p14:modId xmlns:p14="http://schemas.microsoft.com/office/powerpoint/2010/main" val="2894661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5" name="think-cell data - do not delete" hidden="1">
                        <a:extLst>
                          <a:ext uri="{FF2B5EF4-FFF2-40B4-BE49-F238E27FC236}">
                            <a16:creationId xmlns:a16="http://schemas.microsoft.com/office/drawing/2014/main" id="{CBB56A8A-4885-CAF8-89F7-550501EA19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0115FF41-AFA4-4D25-AB42-AB034F4B4FEC}"/>
              </a:ext>
            </a:extLst>
          </p:cNvPr>
          <p:cNvSpPr>
            <a:spLocks noGrp="1"/>
          </p:cNvSpPr>
          <p:nvPr>
            <p:ph type="title"/>
          </p:nvPr>
        </p:nvSpPr>
        <p:spPr/>
        <p:txBody>
          <a:bodyPr vert="horz"/>
          <a:lstStyle/>
          <a:p>
            <a:r>
              <a:rPr lang="en-US" sz="4000" dirty="0"/>
              <a:t>Opening Prayer</a:t>
            </a:r>
          </a:p>
        </p:txBody>
      </p:sp>
      <p:sp>
        <p:nvSpPr>
          <p:cNvPr id="10" name="Footer Placeholder 9">
            <a:extLst>
              <a:ext uri="{FF2B5EF4-FFF2-40B4-BE49-F238E27FC236}">
                <a16:creationId xmlns:a16="http://schemas.microsoft.com/office/drawing/2014/main" id="{A8C7C3A0-5E78-49C8-B8D4-F3DF62B2BC93}"/>
              </a:ext>
            </a:extLst>
          </p:cNvPr>
          <p:cNvSpPr>
            <a:spLocks noGrp="1"/>
          </p:cNvSpPr>
          <p:nvPr>
            <p:ph type="ftr" sz="quarter" idx="11"/>
          </p:nvPr>
        </p:nvSpPr>
        <p:spPr/>
        <p:txBody>
          <a:bodyPr/>
          <a:lstStyle/>
          <a:p>
            <a:r>
              <a:rPr lang="en-US" dirty="0"/>
              <a:t>ICC 7-9 Religion</a:t>
            </a:r>
          </a:p>
        </p:txBody>
      </p:sp>
      <p:sp>
        <p:nvSpPr>
          <p:cNvPr id="4" name="Content Placeholder 3">
            <a:extLst>
              <a:ext uri="{FF2B5EF4-FFF2-40B4-BE49-F238E27FC236}">
                <a16:creationId xmlns:a16="http://schemas.microsoft.com/office/drawing/2014/main" id="{B0881FA9-F3B0-4912-B0E1-352094195C30}"/>
              </a:ext>
            </a:extLst>
          </p:cNvPr>
          <p:cNvSpPr>
            <a:spLocks noGrp="1"/>
          </p:cNvSpPr>
          <p:nvPr>
            <p:ph idx="1"/>
          </p:nvPr>
        </p:nvSpPr>
        <p:spPr/>
        <p:txBody>
          <a:bodyPr/>
          <a:lstStyle/>
          <a:p>
            <a:r>
              <a:rPr lang="en-US" dirty="0"/>
              <a:t>Lord, </a:t>
            </a:r>
          </a:p>
          <a:p>
            <a:r>
              <a:rPr lang="en-US" dirty="0"/>
              <a:t>Please be with us today and guide our lesson.  We ask for wisdom.  We pray for peace.  God, we pray that we would know you more through Your Word and our service in action.</a:t>
            </a:r>
          </a:p>
          <a:p>
            <a:r>
              <a:rPr lang="en-US" dirty="0"/>
              <a:t>Our Father….</a:t>
            </a:r>
          </a:p>
        </p:txBody>
      </p:sp>
      <p:sp>
        <p:nvSpPr>
          <p:cNvPr id="11" name="Slide Number Placeholder 10">
            <a:extLst>
              <a:ext uri="{FF2B5EF4-FFF2-40B4-BE49-F238E27FC236}">
                <a16:creationId xmlns:a16="http://schemas.microsoft.com/office/drawing/2014/main" id="{56AE2454-CE9A-4A6B-AB5A-349E0D967654}"/>
              </a:ext>
            </a:extLst>
          </p:cNvPr>
          <p:cNvSpPr>
            <a:spLocks noGrp="1"/>
          </p:cNvSpPr>
          <p:nvPr>
            <p:ph type="sldNum" sz="quarter" idx="12"/>
          </p:nvPr>
        </p:nvSpPr>
        <p:spPr/>
        <p:txBody>
          <a:bodyPr/>
          <a:lstStyle/>
          <a:p>
            <a:fld id="{D8DA9DAA-006C-4F4B-980E-E3DF019B24E2}" type="slidenum">
              <a:rPr lang="en-US" smtClean="0"/>
              <a:pPr/>
              <a:t>3</a:t>
            </a:fld>
            <a:endParaRPr lang="en-US" dirty="0"/>
          </a:p>
        </p:txBody>
      </p:sp>
    </p:spTree>
    <p:extLst>
      <p:ext uri="{BB962C8B-B14F-4D97-AF65-F5344CB8AC3E}">
        <p14:creationId xmlns:p14="http://schemas.microsoft.com/office/powerpoint/2010/main" val="365334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AC3349AE-284C-A2DA-4CEF-42C7FB5579D3}"/>
              </a:ext>
            </a:extLst>
          </p:cNvPr>
          <p:cNvGraphicFramePr>
            <a:graphicFrameLocks noChangeAspect="1"/>
          </p:cNvGraphicFramePr>
          <p:nvPr>
            <p:custDataLst>
              <p:tags r:id="rId1"/>
            </p:custDataLst>
            <p:extLst>
              <p:ext uri="{D42A27DB-BD31-4B8C-83A1-F6EECF244321}">
                <p14:modId xmlns:p14="http://schemas.microsoft.com/office/powerpoint/2010/main" val="22760065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9" name="think-cell data - do not delete" hidden="1">
                        <a:extLst>
                          <a:ext uri="{FF2B5EF4-FFF2-40B4-BE49-F238E27FC236}">
                            <a16:creationId xmlns:a16="http://schemas.microsoft.com/office/drawing/2014/main" id="{AC3349AE-284C-A2DA-4CEF-42C7FB5579D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B1BCB0BF-175A-0BEF-8129-ED5E0BAA63E1}"/>
              </a:ext>
            </a:extLst>
          </p:cNvPr>
          <p:cNvSpPr>
            <a:spLocks noGrp="1"/>
          </p:cNvSpPr>
          <p:nvPr>
            <p:ph type="title"/>
          </p:nvPr>
        </p:nvSpPr>
        <p:spPr/>
        <p:txBody>
          <a:bodyPr vert="horz"/>
          <a:lstStyle/>
          <a:p>
            <a:r>
              <a:rPr lang="en-US" dirty="0"/>
              <a:t>What do you Seek- (formed.org)</a:t>
            </a:r>
          </a:p>
        </p:txBody>
      </p:sp>
      <p:sp>
        <p:nvSpPr>
          <p:cNvPr id="3" name="Footer Placeholder 2">
            <a:extLst>
              <a:ext uri="{FF2B5EF4-FFF2-40B4-BE49-F238E27FC236}">
                <a16:creationId xmlns:a16="http://schemas.microsoft.com/office/drawing/2014/main" id="{7E9987A4-6BE1-9EC2-640B-8E91BE53BC6F}"/>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6B01A7A-8F02-AA5E-DBA5-5B13B8C7C027}"/>
              </a:ext>
            </a:extLst>
          </p:cNvPr>
          <p:cNvSpPr>
            <a:spLocks noGrp="1"/>
          </p:cNvSpPr>
          <p:nvPr>
            <p:ph type="sldNum" sz="quarter" idx="12"/>
          </p:nvPr>
        </p:nvSpPr>
        <p:spPr/>
        <p:txBody>
          <a:bodyPr/>
          <a:lstStyle/>
          <a:p>
            <a:fld id="{D8DA9DAA-006C-4F4B-980E-E3DF019B24E2}" type="slidenum">
              <a:rPr lang="en-US" smtClean="0"/>
              <a:pPr/>
              <a:t>4</a:t>
            </a:fld>
            <a:endParaRPr lang="en-US" dirty="0"/>
          </a:p>
        </p:txBody>
      </p:sp>
      <p:sp>
        <p:nvSpPr>
          <p:cNvPr id="12" name="TextBox 11">
            <a:extLst>
              <a:ext uri="{FF2B5EF4-FFF2-40B4-BE49-F238E27FC236}">
                <a16:creationId xmlns:a16="http://schemas.microsoft.com/office/drawing/2014/main" id="{F73A1D97-E01F-85FA-39C8-999EFCD60302}"/>
              </a:ext>
            </a:extLst>
          </p:cNvPr>
          <p:cNvSpPr txBox="1"/>
          <p:nvPr/>
        </p:nvSpPr>
        <p:spPr>
          <a:xfrm>
            <a:off x="2633870" y="1828800"/>
            <a:ext cx="7603434" cy="523220"/>
          </a:xfrm>
          <a:prstGeom prst="rect">
            <a:avLst/>
          </a:prstGeom>
          <a:noFill/>
        </p:spPr>
        <p:txBody>
          <a:bodyPr wrap="square" rtlCol="0">
            <a:spAutoFit/>
          </a:bodyPr>
          <a:lstStyle/>
          <a:p>
            <a:r>
              <a:rPr lang="en-US" sz="2800" dirty="0">
                <a:hlinkClick r:id="rId5"/>
              </a:rPr>
              <a:t>Video</a:t>
            </a:r>
            <a:endParaRPr lang="en-US" sz="2800" dirty="0"/>
          </a:p>
        </p:txBody>
      </p:sp>
    </p:spTree>
    <p:extLst>
      <p:ext uri="{BB962C8B-B14F-4D97-AF65-F5344CB8AC3E}">
        <p14:creationId xmlns:p14="http://schemas.microsoft.com/office/powerpoint/2010/main" val="353914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AFCD61-047E-093D-DCFE-A4DDA0EB40C2}"/>
            </a:ext>
          </a:extLst>
        </p:cNvPr>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848DF5FE-B8FB-B6FA-F663-520437BC6F61}"/>
              </a:ext>
            </a:extLst>
          </p:cNvPr>
          <p:cNvGraphicFramePr>
            <a:graphicFrameLocks noChangeAspect="1"/>
          </p:cNvGraphicFramePr>
          <p:nvPr>
            <p:custDataLst>
              <p:tags r:id="rId1"/>
            </p:custDataLst>
            <p:extLst>
              <p:ext uri="{D42A27DB-BD31-4B8C-83A1-F6EECF244321}">
                <p14:modId xmlns:p14="http://schemas.microsoft.com/office/powerpoint/2010/main" val="6286080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9" name="think-cell data - do not delete" hidden="1">
                        <a:extLst>
                          <a:ext uri="{FF2B5EF4-FFF2-40B4-BE49-F238E27FC236}">
                            <a16:creationId xmlns:a16="http://schemas.microsoft.com/office/drawing/2014/main" id="{848DF5FE-B8FB-B6FA-F663-520437BC6F6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5B65D781-929F-5059-E198-C4E208624B78}"/>
              </a:ext>
            </a:extLst>
          </p:cNvPr>
          <p:cNvSpPr>
            <a:spLocks noGrp="1"/>
          </p:cNvSpPr>
          <p:nvPr>
            <p:ph type="title"/>
          </p:nvPr>
        </p:nvSpPr>
        <p:spPr/>
        <p:txBody>
          <a:bodyPr vert="horz"/>
          <a:lstStyle/>
          <a:p>
            <a:r>
              <a:rPr lang="en-US" dirty="0"/>
              <a:t>Vocations</a:t>
            </a:r>
          </a:p>
        </p:txBody>
      </p:sp>
      <p:sp>
        <p:nvSpPr>
          <p:cNvPr id="3" name="Footer Placeholder 2">
            <a:extLst>
              <a:ext uri="{FF2B5EF4-FFF2-40B4-BE49-F238E27FC236}">
                <a16:creationId xmlns:a16="http://schemas.microsoft.com/office/drawing/2014/main" id="{06B5072C-D50C-21CD-E515-1FFBCE43A32F}"/>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A3EA6B71-7075-2674-6237-0E18C90654C6}"/>
              </a:ext>
            </a:extLst>
          </p:cNvPr>
          <p:cNvSpPr>
            <a:spLocks noGrp="1"/>
          </p:cNvSpPr>
          <p:nvPr>
            <p:ph type="sldNum" sz="quarter" idx="12"/>
          </p:nvPr>
        </p:nvSpPr>
        <p:spPr/>
        <p:txBody>
          <a:bodyPr/>
          <a:lstStyle/>
          <a:p>
            <a:fld id="{D8DA9DAA-006C-4F4B-980E-E3DF019B24E2}" type="slidenum">
              <a:rPr lang="en-US" smtClean="0"/>
              <a:pPr/>
              <a:t>5</a:t>
            </a:fld>
            <a:endParaRPr lang="en-US" dirty="0"/>
          </a:p>
        </p:txBody>
      </p:sp>
    </p:spTree>
    <p:extLst>
      <p:ext uri="{BB962C8B-B14F-4D97-AF65-F5344CB8AC3E}">
        <p14:creationId xmlns:p14="http://schemas.microsoft.com/office/powerpoint/2010/main" val="341282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E07A10-8DAB-B24A-042A-874F93F01E88}"/>
            </a:ext>
          </a:extLst>
        </p:cNvPr>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DC0673B-4F55-2843-905C-4D2FDF93310C}"/>
              </a:ext>
            </a:extLst>
          </p:cNvPr>
          <p:cNvGraphicFramePr>
            <a:graphicFrameLocks noChangeAspect="1"/>
          </p:cNvGraphicFramePr>
          <p:nvPr>
            <p:custDataLst>
              <p:tags r:id="rId1"/>
            </p:custDataLst>
            <p:extLst>
              <p:ext uri="{D42A27DB-BD31-4B8C-83A1-F6EECF244321}">
                <p14:modId xmlns:p14="http://schemas.microsoft.com/office/powerpoint/2010/main" val="22619277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5" name="think-cell data - do not delete" hidden="1">
                        <a:extLst>
                          <a:ext uri="{FF2B5EF4-FFF2-40B4-BE49-F238E27FC236}">
                            <a16:creationId xmlns:a16="http://schemas.microsoft.com/office/drawing/2014/main" id="{DDC0673B-4F55-2843-905C-4D2FDF93310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6CE48872-2936-5D92-AF65-F6CB648FE0BC}"/>
              </a:ext>
            </a:extLst>
          </p:cNvPr>
          <p:cNvSpPr>
            <a:spLocks noGrp="1"/>
          </p:cNvSpPr>
          <p:nvPr>
            <p:ph type="title"/>
          </p:nvPr>
        </p:nvSpPr>
        <p:spPr/>
        <p:txBody>
          <a:bodyPr vert="horz"/>
          <a:lstStyle/>
          <a:p>
            <a:r>
              <a:rPr lang="en-US" sz="4000" dirty="0"/>
              <a:t>Vocations</a:t>
            </a:r>
          </a:p>
        </p:txBody>
      </p:sp>
      <p:sp>
        <p:nvSpPr>
          <p:cNvPr id="10" name="Footer Placeholder 9">
            <a:extLst>
              <a:ext uri="{FF2B5EF4-FFF2-40B4-BE49-F238E27FC236}">
                <a16:creationId xmlns:a16="http://schemas.microsoft.com/office/drawing/2014/main" id="{28C56ECB-AC75-0513-AEEB-2F64CC02EB81}"/>
              </a:ext>
            </a:extLst>
          </p:cNvPr>
          <p:cNvSpPr>
            <a:spLocks noGrp="1"/>
          </p:cNvSpPr>
          <p:nvPr>
            <p:ph type="ftr" sz="quarter" idx="11"/>
          </p:nvPr>
        </p:nvSpPr>
        <p:spPr/>
        <p:txBody>
          <a:bodyPr/>
          <a:lstStyle/>
          <a:p>
            <a:r>
              <a:rPr lang="en-US" dirty="0"/>
              <a:t>ICC 7-9 Religion</a:t>
            </a:r>
          </a:p>
        </p:txBody>
      </p:sp>
      <p:sp>
        <p:nvSpPr>
          <p:cNvPr id="4" name="Content Placeholder 3">
            <a:extLst>
              <a:ext uri="{FF2B5EF4-FFF2-40B4-BE49-F238E27FC236}">
                <a16:creationId xmlns:a16="http://schemas.microsoft.com/office/drawing/2014/main" id="{E3A94563-67B8-56E9-BF10-57B270AB3179}"/>
              </a:ext>
            </a:extLst>
          </p:cNvPr>
          <p:cNvSpPr>
            <a:spLocks noGrp="1"/>
          </p:cNvSpPr>
          <p:nvPr>
            <p:ph idx="1"/>
          </p:nvPr>
        </p:nvSpPr>
        <p:spPr/>
        <p:txBody>
          <a:bodyPr/>
          <a:lstStyle/>
          <a:p>
            <a:pPr marL="342900" indent="-342900">
              <a:buFont typeface="Arial" panose="020B0604020202020204" pitchFamily="34" charset="0"/>
              <a:buChar char="•"/>
            </a:pPr>
            <a:r>
              <a:rPr lang="en-US" dirty="0"/>
              <a:t>Single Life</a:t>
            </a:r>
          </a:p>
          <a:p>
            <a:pPr marL="342900" indent="-342900">
              <a:buFont typeface="Arial" panose="020B0604020202020204" pitchFamily="34" charset="0"/>
              <a:buChar char="•"/>
            </a:pPr>
            <a:r>
              <a:rPr lang="en-US" dirty="0"/>
              <a:t>Matrimony</a:t>
            </a:r>
          </a:p>
          <a:p>
            <a:pPr marL="342900" indent="-342900">
              <a:buFont typeface="Arial" panose="020B0604020202020204" pitchFamily="34" charset="0"/>
              <a:buChar char="•"/>
            </a:pPr>
            <a:r>
              <a:rPr lang="en-US" dirty="0"/>
              <a:t>Holy Orders</a:t>
            </a:r>
          </a:p>
        </p:txBody>
      </p:sp>
      <p:sp>
        <p:nvSpPr>
          <p:cNvPr id="11" name="Slide Number Placeholder 10">
            <a:extLst>
              <a:ext uri="{FF2B5EF4-FFF2-40B4-BE49-F238E27FC236}">
                <a16:creationId xmlns:a16="http://schemas.microsoft.com/office/drawing/2014/main" id="{B8D3D92B-0CC7-B253-A0F7-9EF028060A78}"/>
              </a:ext>
            </a:extLst>
          </p:cNvPr>
          <p:cNvSpPr>
            <a:spLocks noGrp="1"/>
          </p:cNvSpPr>
          <p:nvPr>
            <p:ph type="sldNum" sz="quarter" idx="12"/>
          </p:nvPr>
        </p:nvSpPr>
        <p:spPr/>
        <p:txBody>
          <a:bodyPr/>
          <a:lstStyle/>
          <a:p>
            <a:fld id="{D8DA9DAA-006C-4F4B-980E-E3DF019B24E2}" type="slidenum">
              <a:rPr lang="en-US" smtClean="0"/>
              <a:pPr/>
              <a:t>6</a:t>
            </a:fld>
            <a:endParaRPr lang="en-US" dirty="0"/>
          </a:p>
        </p:txBody>
      </p:sp>
    </p:spTree>
    <p:extLst>
      <p:ext uri="{BB962C8B-B14F-4D97-AF65-F5344CB8AC3E}">
        <p14:creationId xmlns:p14="http://schemas.microsoft.com/office/powerpoint/2010/main" val="367028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07D6DD7E-38BC-D57C-3F20-2282AAC8054B}"/>
              </a:ext>
            </a:extLst>
          </p:cNvPr>
          <p:cNvGraphicFramePr>
            <a:graphicFrameLocks noChangeAspect="1"/>
          </p:cNvGraphicFramePr>
          <p:nvPr>
            <p:custDataLst>
              <p:tags r:id="rId1"/>
            </p:custDataLst>
            <p:extLst>
              <p:ext uri="{D42A27DB-BD31-4B8C-83A1-F6EECF244321}">
                <p14:modId xmlns:p14="http://schemas.microsoft.com/office/powerpoint/2010/main" val="2519673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5" name="think-cell data - do not delete" hidden="1">
                        <a:extLst>
                          <a:ext uri="{FF2B5EF4-FFF2-40B4-BE49-F238E27FC236}">
                            <a16:creationId xmlns:a16="http://schemas.microsoft.com/office/drawing/2014/main" id="{07D6DD7E-38BC-D57C-3F20-2282AAC8054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5F2FB0B-15EC-453B-BC9B-69AD35DDCEA3}"/>
              </a:ext>
            </a:extLst>
          </p:cNvPr>
          <p:cNvSpPr>
            <a:spLocks noGrp="1"/>
          </p:cNvSpPr>
          <p:nvPr>
            <p:ph type="title"/>
          </p:nvPr>
        </p:nvSpPr>
        <p:spPr/>
        <p:txBody>
          <a:bodyPr vert="horz"/>
          <a:lstStyle/>
          <a:p>
            <a:r>
              <a:rPr lang="en-US" dirty="0"/>
              <a:t>Snack!</a:t>
            </a:r>
          </a:p>
        </p:txBody>
      </p:sp>
      <p:sp>
        <p:nvSpPr>
          <p:cNvPr id="3" name="Subtitle 2">
            <a:extLst>
              <a:ext uri="{FF2B5EF4-FFF2-40B4-BE49-F238E27FC236}">
                <a16:creationId xmlns:a16="http://schemas.microsoft.com/office/drawing/2014/main" id="{05408798-0DB3-46BF-880E-7BB904D700F6}"/>
              </a:ext>
            </a:extLst>
          </p:cNvPr>
          <p:cNvSpPr>
            <a:spLocks noGrp="1"/>
          </p:cNvSpPr>
          <p:nvPr>
            <p:ph type="body" idx="1"/>
          </p:nvPr>
        </p:nvSpPr>
        <p:spPr/>
        <p:txBody>
          <a:bodyPr/>
          <a:lstStyle/>
          <a:p>
            <a:r>
              <a:rPr lang="en-US" dirty="0"/>
              <a:t>Phone time, get a drink, </a:t>
            </a:r>
            <a:r>
              <a:rPr lang="en-US" dirty="0" err="1"/>
              <a:t>etc</a:t>
            </a:r>
            <a:endParaRPr lang="en-US" dirty="0"/>
          </a:p>
          <a:p>
            <a:r>
              <a:rPr lang="en-US" dirty="0"/>
              <a:t>10 minutes</a:t>
            </a:r>
          </a:p>
        </p:txBody>
      </p:sp>
    </p:spTree>
    <p:extLst>
      <p:ext uri="{BB962C8B-B14F-4D97-AF65-F5344CB8AC3E}">
        <p14:creationId xmlns:p14="http://schemas.microsoft.com/office/powerpoint/2010/main" val="386548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EB854-E9B0-5281-7C0C-AB1B76D3F9E3}"/>
            </a:ext>
          </a:extLst>
        </p:cNvPr>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E95208DE-5C32-014D-0FD3-3211B94967B5}"/>
              </a:ext>
            </a:extLst>
          </p:cNvPr>
          <p:cNvGraphicFramePr>
            <a:graphicFrameLocks noChangeAspect="1"/>
          </p:cNvGraphicFramePr>
          <p:nvPr>
            <p:custDataLst>
              <p:tags r:id="rId1"/>
            </p:custDataLst>
            <p:extLst>
              <p:ext uri="{D42A27DB-BD31-4B8C-83A1-F6EECF244321}">
                <p14:modId xmlns:p14="http://schemas.microsoft.com/office/powerpoint/2010/main" val="38790349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9" name="think-cell data - do not delete" hidden="1">
                        <a:extLst>
                          <a:ext uri="{FF2B5EF4-FFF2-40B4-BE49-F238E27FC236}">
                            <a16:creationId xmlns:a16="http://schemas.microsoft.com/office/drawing/2014/main" id="{E95208DE-5C32-014D-0FD3-3211B94967B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25C89C09-216D-2682-82AC-1F11832A7DFC}"/>
              </a:ext>
            </a:extLst>
          </p:cNvPr>
          <p:cNvSpPr>
            <a:spLocks noGrp="1"/>
          </p:cNvSpPr>
          <p:nvPr>
            <p:ph type="title"/>
          </p:nvPr>
        </p:nvSpPr>
        <p:spPr/>
        <p:txBody>
          <a:bodyPr vert="horz"/>
          <a:lstStyle/>
          <a:p>
            <a:r>
              <a:rPr lang="en-US" dirty="0"/>
              <a:t>The Creed</a:t>
            </a:r>
          </a:p>
        </p:txBody>
      </p:sp>
      <p:sp>
        <p:nvSpPr>
          <p:cNvPr id="3" name="Footer Placeholder 2">
            <a:extLst>
              <a:ext uri="{FF2B5EF4-FFF2-40B4-BE49-F238E27FC236}">
                <a16:creationId xmlns:a16="http://schemas.microsoft.com/office/drawing/2014/main" id="{F6660510-7A7B-E00E-CED3-1D1C3585CF3F}"/>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65E38B61-6216-AB0B-7077-53281CEB61F8}"/>
              </a:ext>
            </a:extLst>
          </p:cNvPr>
          <p:cNvSpPr>
            <a:spLocks noGrp="1"/>
          </p:cNvSpPr>
          <p:nvPr>
            <p:ph type="sldNum" sz="quarter" idx="12"/>
          </p:nvPr>
        </p:nvSpPr>
        <p:spPr/>
        <p:txBody>
          <a:bodyPr/>
          <a:lstStyle/>
          <a:p>
            <a:fld id="{D8DA9DAA-006C-4F4B-980E-E3DF019B24E2}" type="slidenum">
              <a:rPr lang="en-US" smtClean="0"/>
              <a:pPr/>
              <a:t>8</a:t>
            </a:fld>
            <a:endParaRPr lang="en-US" dirty="0"/>
          </a:p>
        </p:txBody>
      </p:sp>
    </p:spTree>
    <p:extLst>
      <p:ext uri="{BB962C8B-B14F-4D97-AF65-F5344CB8AC3E}">
        <p14:creationId xmlns:p14="http://schemas.microsoft.com/office/powerpoint/2010/main" val="2075340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ADD7E-AB79-20AA-15D4-33F6969898B6}"/>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5F82745A-4411-6C18-BA1D-60AD6C8C89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7" name="think-cell data - do not delete" hidden="1">
                        <a:extLst>
                          <a:ext uri="{FF2B5EF4-FFF2-40B4-BE49-F238E27FC236}">
                            <a16:creationId xmlns:a16="http://schemas.microsoft.com/office/drawing/2014/main" id="{5F82745A-4411-6C18-BA1D-60AD6C8C89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Footer Placeholder 2">
            <a:extLst>
              <a:ext uri="{FF2B5EF4-FFF2-40B4-BE49-F238E27FC236}">
                <a16:creationId xmlns:a16="http://schemas.microsoft.com/office/drawing/2014/main" id="{54A6F5AF-5A0C-CA3B-3F9D-43FA0889B33C}"/>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31A70F83-C1EF-7935-A2E3-895A5DBC22E1}"/>
              </a:ext>
            </a:extLst>
          </p:cNvPr>
          <p:cNvSpPr>
            <a:spLocks noGrp="1"/>
          </p:cNvSpPr>
          <p:nvPr>
            <p:ph type="sldNum" sz="quarter" idx="12"/>
          </p:nvPr>
        </p:nvSpPr>
        <p:spPr/>
        <p:txBody>
          <a:bodyPr/>
          <a:lstStyle/>
          <a:p>
            <a:fld id="{D8DA9DAA-006C-4F4B-980E-E3DF019B24E2}" type="slidenum">
              <a:rPr lang="en-US" smtClean="0"/>
              <a:pPr/>
              <a:t>9</a:t>
            </a:fld>
            <a:endParaRPr lang="en-US" dirty="0"/>
          </a:p>
        </p:txBody>
      </p:sp>
      <p:sp>
        <p:nvSpPr>
          <p:cNvPr id="2" name="TextBox 1">
            <a:extLst>
              <a:ext uri="{FF2B5EF4-FFF2-40B4-BE49-F238E27FC236}">
                <a16:creationId xmlns:a16="http://schemas.microsoft.com/office/drawing/2014/main" id="{C9DAD2A4-296A-2FB6-691F-609B57C8321D}"/>
              </a:ext>
            </a:extLst>
          </p:cNvPr>
          <p:cNvSpPr txBox="1"/>
          <p:nvPr/>
        </p:nvSpPr>
        <p:spPr>
          <a:xfrm>
            <a:off x="1570383" y="1381539"/>
            <a:ext cx="9352721" cy="2308324"/>
          </a:xfrm>
          <a:prstGeom prst="rect">
            <a:avLst/>
          </a:prstGeom>
          <a:noFill/>
        </p:spPr>
        <p:txBody>
          <a:bodyPr wrap="square" rtlCol="0">
            <a:spAutoFit/>
          </a:bodyPr>
          <a:lstStyle/>
          <a:p>
            <a:pPr marL="285750" indent="-285750">
              <a:buFont typeface="Wingdings" panose="05000000000000000000" pitchFamily="2" charset="2"/>
              <a:buChar char="Ø"/>
            </a:pPr>
            <a:r>
              <a:rPr lang="en-US" dirty="0"/>
              <a:t>Creed comes from the Latin word “credo” which means “I believe”.</a:t>
            </a:r>
          </a:p>
          <a:p>
            <a:pPr marL="285750" indent="-285750">
              <a:buFont typeface="Wingdings" panose="05000000000000000000" pitchFamily="2" charset="2"/>
              <a:buChar char="Ø"/>
            </a:pPr>
            <a:r>
              <a:rPr lang="en-US" dirty="0"/>
              <a:t>The Apostles’ Creed is a short version that summarizes the Christian Faith.</a:t>
            </a:r>
          </a:p>
          <a:p>
            <a:pPr marL="742950" lvl="1" indent="-285750">
              <a:buFont typeface="Wingdings" panose="05000000000000000000" pitchFamily="2" charset="2"/>
              <a:buChar char="Ø"/>
            </a:pPr>
            <a:r>
              <a:rPr lang="en-US" dirty="0"/>
              <a:t>Handed down from the apostles themselves</a:t>
            </a:r>
          </a:p>
          <a:p>
            <a:pPr marL="742950" lvl="1" indent="-285750">
              <a:buFont typeface="Wingdings" panose="05000000000000000000" pitchFamily="2" charset="2"/>
              <a:buChar char="Ø"/>
            </a:pPr>
            <a:r>
              <a:rPr lang="en-US" dirty="0"/>
              <a:t>Used at original baptisms</a:t>
            </a:r>
          </a:p>
          <a:p>
            <a:pPr marL="742950" lvl="1" indent="-285750">
              <a:buFont typeface="Wingdings" panose="05000000000000000000" pitchFamily="2" charset="2"/>
              <a:buChar char="Ø"/>
            </a:pPr>
            <a:r>
              <a:rPr lang="en-US" dirty="0"/>
              <a:t>Easy to remember</a:t>
            </a:r>
          </a:p>
          <a:p>
            <a:pPr marL="742950" lvl="1" indent="-285750">
              <a:buFont typeface="Wingdings" panose="05000000000000000000" pitchFamily="2" charset="2"/>
              <a:buChar char="Ø"/>
            </a:pPr>
            <a:r>
              <a:rPr lang="en-US" dirty="0"/>
              <a:t>Would confirm those in the faith all had the same foundation of what the faith was</a:t>
            </a:r>
          </a:p>
          <a:p>
            <a:pPr marL="285750" indent="-285750">
              <a:buFont typeface="Wingdings" panose="05000000000000000000" pitchFamily="2" charset="2"/>
              <a:buChar char="Ø"/>
            </a:pPr>
            <a:r>
              <a:rPr lang="en-US" dirty="0"/>
              <a:t>Nicene Creed came to be in 325 AD</a:t>
            </a:r>
          </a:p>
          <a:p>
            <a:pPr marL="285750" indent="-285750">
              <a:buFont typeface="Wingdings" panose="05000000000000000000" pitchFamily="2" charset="2"/>
              <a:buChar char="Ø"/>
            </a:pPr>
            <a:r>
              <a:rPr lang="en-US">
                <a:hlinkClick r:id="rId5"/>
              </a:rPr>
              <a:t>Nicene Creed | History &amp; Text | Britannica</a:t>
            </a:r>
            <a:endParaRPr lang="en-US" dirty="0"/>
          </a:p>
        </p:txBody>
      </p:sp>
    </p:spTree>
    <p:extLst>
      <p:ext uri="{BB962C8B-B14F-4D97-AF65-F5344CB8AC3E}">
        <p14:creationId xmlns:p14="http://schemas.microsoft.com/office/powerpoint/2010/main" val="34848527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69D2E8-20DE-4F32-923E-07859F820D7B}">
  <ds:schemaRefs>
    <ds:schemaRef ds:uri="http://www.w3.org/XML/1998/namespace"/>
    <ds:schemaRef ds:uri="230e9df3-be65-4c73-a93b-d1236ebd677e"/>
    <ds:schemaRef ds:uri="http://schemas.microsoft.com/office/2006/documentManagement/types"/>
    <ds:schemaRef ds:uri="http://purl.org/dc/elements/1.1/"/>
    <ds:schemaRef ds:uri="http://purl.org/dc/terms/"/>
    <ds:schemaRef ds:uri="http://schemas.microsoft.com/office/2006/metadata/properties"/>
    <ds:schemaRef ds:uri="http://schemas.microsoft.com/office/infopath/2007/PartnerControls"/>
    <ds:schemaRef ds:uri="http://purl.org/dc/dcmitype/"/>
    <ds:schemaRef ds:uri="http://schemas.microsoft.com/sharepoint/v3"/>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59275799-781E-48CE-9F54-0C35EC7B47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6331494-2B4C-4D3C-A5D2-BA1DC99CD22C}">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Gallery</Template>
  <TotalTime>4131</TotalTime>
  <Words>789</Words>
  <Application>Microsoft Office PowerPoint</Application>
  <PresentationFormat>Widescreen</PresentationFormat>
  <Paragraphs>91</Paragraphs>
  <Slides>16</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vt:lpstr>
      <vt:lpstr>Calibri</vt:lpstr>
      <vt:lpstr>Gill Sans MT</vt:lpstr>
      <vt:lpstr>Lato</vt:lpstr>
      <vt:lpstr>Proxima-Nova Extrabold</vt:lpstr>
      <vt:lpstr>Proxima-Nova Regular</vt:lpstr>
      <vt:lpstr>Wingdings</vt:lpstr>
      <vt:lpstr>Gallery</vt:lpstr>
      <vt:lpstr>think-cell Slide</vt:lpstr>
      <vt:lpstr>ICC 7-9 Religion 2024-2025 Class 4 </vt:lpstr>
      <vt:lpstr>Agenda</vt:lpstr>
      <vt:lpstr>Opening Prayer</vt:lpstr>
      <vt:lpstr>What do you Seek- (formed.org)</vt:lpstr>
      <vt:lpstr>Vocations</vt:lpstr>
      <vt:lpstr>Vocations</vt:lpstr>
      <vt:lpstr>Snack!</vt:lpstr>
      <vt:lpstr>The Creed</vt:lpstr>
      <vt:lpstr>PowerPoint Presentation</vt:lpstr>
      <vt:lpstr>PowerPoint Presentation</vt:lpstr>
      <vt:lpstr>The Nicene creed</vt:lpstr>
      <vt:lpstr>The Nicene creed</vt:lpstr>
      <vt:lpstr>The Nicene creed</vt:lpstr>
      <vt:lpstr>The Nicene creed</vt:lpstr>
      <vt:lpstr>The Nicene creed</vt:lpstr>
      <vt:lpstr>Closing Prayer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ICC 7-9 Religion 2023-2024</dc:title>
  <dc:creator>Kinnicutt, Catherine</dc:creator>
  <cp:lastModifiedBy>Kinnicutt, Catherine</cp:lastModifiedBy>
  <cp:revision>24</cp:revision>
  <dcterms:created xsi:type="dcterms:W3CDTF">2023-10-01T01:20:19Z</dcterms:created>
  <dcterms:modified xsi:type="dcterms:W3CDTF">2025-01-05T17:05:36Z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36791f77-3d39-4d72-9277-ac879ec799ed_Enabled">
    <vt:lpwstr>true</vt:lpwstr>
  </property>
  <property fmtid="{D5CDD505-2E9C-101B-9397-08002B2CF9AE}" pid="5" name="MSIP_Label_36791f77-3d39-4d72-9277-ac879ec799ed_SetDate">
    <vt:lpwstr>2023-10-01T02:37:46Z</vt:lpwstr>
  </property>
  <property fmtid="{D5CDD505-2E9C-101B-9397-08002B2CF9AE}" pid="6" name="MSIP_Label_36791f77-3d39-4d72-9277-ac879ec799ed_Method">
    <vt:lpwstr>Standard</vt:lpwstr>
  </property>
  <property fmtid="{D5CDD505-2E9C-101B-9397-08002B2CF9AE}" pid="7" name="MSIP_Label_36791f77-3d39-4d72-9277-ac879ec799ed_Name">
    <vt:lpwstr>restricted-default</vt:lpwstr>
  </property>
  <property fmtid="{D5CDD505-2E9C-101B-9397-08002B2CF9AE}" pid="8" name="MSIP_Label_36791f77-3d39-4d72-9277-ac879ec799ed_SiteId">
    <vt:lpwstr>254ba93e-1f6f-48f3-90e6-e2766664b477</vt:lpwstr>
  </property>
  <property fmtid="{D5CDD505-2E9C-101B-9397-08002B2CF9AE}" pid="9" name="MSIP_Label_36791f77-3d39-4d72-9277-ac879ec799ed_ActionId">
    <vt:lpwstr>52ce25ed-5a52-42be-9122-564b31fd3286</vt:lpwstr>
  </property>
  <property fmtid="{D5CDD505-2E9C-101B-9397-08002B2CF9AE}" pid="10" name="MSIP_Label_36791f77-3d39-4d72-9277-ac879ec799ed_ContentBits">
    <vt:lpwstr>0</vt:lpwstr>
  </property>
</Properties>
</file>